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2" r:id="rId7"/>
    <p:sldMasterId id="2147483694" r:id="rId8"/>
  </p:sldMasterIdLst>
  <p:notesMasterIdLst>
    <p:notesMasterId r:id="rId44"/>
  </p:notesMasterIdLst>
  <p:sldIdLst>
    <p:sldId id="256" r:id="rId9"/>
    <p:sldId id="259" r:id="rId10"/>
    <p:sldId id="1478" r:id="rId11"/>
    <p:sldId id="1475" r:id="rId12"/>
    <p:sldId id="1479" r:id="rId13"/>
    <p:sldId id="257" r:id="rId14"/>
    <p:sldId id="1470" r:id="rId15"/>
    <p:sldId id="267" r:id="rId16"/>
    <p:sldId id="1480" r:id="rId17"/>
    <p:sldId id="1465" r:id="rId18"/>
    <p:sldId id="303" r:id="rId19"/>
    <p:sldId id="1474" r:id="rId20"/>
    <p:sldId id="268" r:id="rId21"/>
    <p:sldId id="258" r:id="rId22"/>
    <p:sldId id="269" r:id="rId23"/>
    <p:sldId id="1473" r:id="rId24"/>
    <p:sldId id="1472" r:id="rId25"/>
    <p:sldId id="260" r:id="rId26"/>
    <p:sldId id="261" r:id="rId27"/>
    <p:sldId id="262" r:id="rId28"/>
    <p:sldId id="263" r:id="rId29"/>
    <p:sldId id="264" r:id="rId30"/>
    <p:sldId id="1471" r:id="rId31"/>
    <p:sldId id="1481" r:id="rId32"/>
    <p:sldId id="1463" r:id="rId33"/>
    <p:sldId id="1410" r:id="rId34"/>
    <p:sldId id="1411" r:id="rId35"/>
    <p:sldId id="1476" r:id="rId36"/>
    <p:sldId id="1482" r:id="rId37"/>
    <p:sldId id="1464" r:id="rId38"/>
    <p:sldId id="1466" r:id="rId39"/>
    <p:sldId id="1483" r:id="rId40"/>
    <p:sldId id="1467" r:id="rId41"/>
    <p:sldId id="1468" r:id="rId42"/>
    <p:sldId id="1477" r:id="rId4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D23D04-875F-1630-C5BB-2DC87520F36C}" name="Heli Pekkala" initials="HP" userId="S::Heli.Pekkala@voimistelu.fi::cad4af09-df67-4ed3-a8f3-d29cd8e1e0e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2749E4-CAE7-4F19-98A6-A2F656006530}" v="214" dt="2023-03-20T09:46:03.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ina Saulila" userId="S::tiina.saulila@voimistelu.fi::15286938-3c5d-45f0-a531-4c52e725e615" providerId="AD" clId="Web-{F5AA4184-5CCC-42D9-BE19-1A7BE7D6A8BF}"/>
    <pc:docChg chg="modSld">
      <pc:chgData name="Tiina Saulila" userId="S::tiina.saulila@voimistelu.fi::15286938-3c5d-45f0-a531-4c52e725e615" providerId="AD" clId="Web-{F5AA4184-5CCC-42D9-BE19-1A7BE7D6A8BF}" dt="2023-02-14T06:59:22.095" v="119" actId="20577"/>
      <pc:docMkLst>
        <pc:docMk/>
      </pc:docMkLst>
      <pc:sldChg chg="modSp">
        <pc:chgData name="Tiina Saulila" userId="S::tiina.saulila@voimistelu.fi::15286938-3c5d-45f0-a531-4c52e725e615" providerId="AD" clId="Web-{F5AA4184-5CCC-42D9-BE19-1A7BE7D6A8BF}" dt="2023-02-14T06:59:22.095" v="119" actId="20577"/>
        <pc:sldMkLst>
          <pc:docMk/>
          <pc:sldMk cId="264577989" sldId="257"/>
        </pc:sldMkLst>
        <pc:spChg chg="mod">
          <ac:chgData name="Tiina Saulila" userId="S::tiina.saulila@voimistelu.fi::15286938-3c5d-45f0-a531-4c52e725e615" providerId="AD" clId="Web-{F5AA4184-5CCC-42D9-BE19-1A7BE7D6A8BF}" dt="2023-02-14T06:59:22.095" v="119" actId="20577"/>
          <ac:spMkLst>
            <pc:docMk/>
            <pc:sldMk cId="264577989" sldId="257"/>
            <ac:spMk id="3" creationId="{64CE38BB-5B4D-5B22-8ACE-3A27F720AE9F}"/>
          </ac:spMkLst>
        </pc:spChg>
      </pc:sldChg>
    </pc:docChg>
  </pc:docChgLst>
  <pc:docChgLst>
    <pc:chgData name="Sini Mattila" userId="2be9638d-6ec5-4352-98a7-ab7da24325f9" providerId="ADAL" clId="{E1567F32-9A61-469A-8318-645BBC46F312}"/>
    <pc:docChg chg="custSel modSld">
      <pc:chgData name="Sini Mattila" userId="2be9638d-6ec5-4352-98a7-ab7da24325f9" providerId="ADAL" clId="{E1567F32-9A61-469A-8318-645BBC46F312}" dt="2023-03-09T07:12:05.453" v="228" actId="27636"/>
      <pc:docMkLst>
        <pc:docMk/>
      </pc:docMkLst>
      <pc:sldChg chg="modSp mod">
        <pc:chgData name="Sini Mattila" userId="2be9638d-6ec5-4352-98a7-ab7da24325f9" providerId="ADAL" clId="{E1567F32-9A61-469A-8318-645BBC46F312}" dt="2023-03-09T06:34:58.574" v="0" actId="27636"/>
        <pc:sldMkLst>
          <pc:docMk/>
          <pc:sldMk cId="1696083374" sldId="303"/>
        </pc:sldMkLst>
        <pc:spChg chg="mod">
          <ac:chgData name="Sini Mattila" userId="2be9638d-6ec5-4352-98a7-ab7da24325f9" providerId="ADAL" clId="{E1567F32-9A61-469A-8318-645BBC46F312}" dt="2023-03-09T06:34:58.574" v="0" actId="27636"/>
          <ac:spMkLst>
            <pc:docMk/>
            <pc:sldMk cId="1696083374" sldId="303"/>
            <ac:spMk id="5" creationId="{9CE327DE-8A2A-440D-B513-4E696ABCBDCB}"/>
          </ac:spMkLst>
        </pc:spChg>
      </pc:sldChg>
      <pc:sldChg chg="modSp mod">
        <pc:chgData name="Sini Mattila" userId="2be9638d-6ec5-4352-98a7-ab7da24325f9" providerId="ADAL" clId="{E1567F32-9A61-469A-8318-645BBC46F312}" dt="2023-03-09T07:12:05.421" v="226" actId="27636"/>
        <pc:sldMkLst>
          <pc:docMk/>
          <pc:sldMk cId="2444249917" sldId="1467"/>
        </pc:sldMkLst>
        <pc:spChg chg="mod">
          <ac:chgData name="Sini Mattila" userId="2be9638d-6ec5-4352-98a7-ab7da24325f9" providerId="ADAL" clId="{E1567F32-9A61-469A-8318-645BBC46F312}" dt="2023-03-09T07:12:05.421" v="226" actId="27636"/>
          <ac:spMkLst>
            <pc:docMk/>
            <pc:sldMk cId="2444249917" sldId="1467"/>
            <ac:spMk id="3" creationId="{D5A26A99-BD2E-3A0D-9BC4-997531DAF3F2}"/>
          </ac:spMkLst>
        </pc:spChg>
      </pc:sldChg>
      <pc:sldChg chg="modSp mod">
        <pc:chgData name="Sini Mattila" userId="2be9638d-6ec5-4352-98a7-ab7da24325f9" providerId="ADAL" clId="{E1567F32-9A61-469A-8318-645BBC46F312}" dt="2023-03-09T07:12:05.448" v="227" actId="27636"/>
        <pc:sldMkLst>
          <pc:docMk/>
          <pc:sldMk cId="1344829524" sldId="1468"/>
        </pc:sldMkLst>
        <pc:spChg chg="mod">
          <ac:chgData name="Sini Mattila" userId="2be9638d-6ec5-4352-98a7-ab7da24325f9" providerId="ADAL" clId="{E1567F32-9A61-469A-8318-645BBC46F312}" dt="2023-03-09T07:12:05.448" v="227" actId="27636"/>
          <ac:spMkLst>
            <pc:docMk/>
            <pc:sldMk cId="1344829524" sldId="1468"/>
            <ac:spMk id="3" creationId="{EA0F7470-865A-3D57-8738-AEC3FECDC32B}"/>
          </ac:spMkLst>
        </pc:spChg>
      </pc:sldChg>
      <pc:sldChg chg="modSp mod">
        <pc:chgData name="Sini Mattila" userId="2be9638d-6ec5-4352-98a7-ab7da24325f9" providerId="ADAL" clId="{E1567F32-9A61-469A-8318-645BBC46F312}" dt="2023-03-09T07:12:05.453" v="228" actId="27636"/>
        <pc:sldMkLst>
          <pc:docMk/>
          <pc:sldMk cId="2376370957" sldId="1477"/>
        </pc:sldMkLst>
        <pc:spChg chg="mod">
          <ac:chgData name="Sini Mattila" userId="2be9638d-6ec5-4352-98a7-ab7da24325f9" providerId="ADAL" clId="{E1567F32-9A61-469A-8318-645BBC46F312}" dt="2023-03-09T07:12:05.453" v="228" actId="27636"/>
          <ac:spMkLst>
            <pc:docMk/>
            <pc:sldMk cId="2376370957" sldId="1477"/>
            <ac:spMk id="5" creationId="{9AA846E9-4582-FB43-2C19-8666C7F798BF}"/>
          </ac:spMkLst>
        </pc:spChg>
      </pc:sldChg>
    </pc:docChg>
  </pc:docChgLst>
  <pc:docChgLst>
    <pc:chgData name="Heli Pekkala" userId="cad4af09-df67-4ed3-a8f3-d29cd8e1e0e6" providerId="ADAL" clId="{D9B7FA2D-7A9E-40B1-AC19-CE3D307430CD}"/>
    <pc:docChg chg="custSel modSld">
      <pc:chgData name="Heli Pekkala" userId="cad4af09-df67-4ed3-a8f3-d29cd8e1e0e6" providerId="ADAL" clId="{D9B7FA2D-7A9E-40B1-AC19-CE3D307430CD}" dt="2023-03-09T08:11:28.132" v="238"/>
      <pc:docMkLst>
        <pc:docMk/>
      </pc:docMkLst>
      <pc:sldChg chg="addCm">
        <pc:chgData name="Heli Pekkala" userId="cad4af09-df67-4ed3-a8f3-d29cd8e1e0e6" providerId="ADAL" clId="{D9B7FA2D-7A9E-40B1-AC19-CE3D307430CD}" dt="2023-03-09T07:14:04.101" v="229"/>
        <pc:sldMkLst>
          <pc:docMk/>
          <pc:sldMk cId="264577989" sldId="257"/>
        </pc:sldMkLst>
        <pc:extLst>
          <p:ext xmlns:p="http://schemas.openxmlformats.org/presentationml/2006/main" uri="{D6D511B9-2390-475A-947B-AFAB55BFBCF1}">
            <pc226:cmChg xmlns:pc226="http://schemas.microsoft.com/office/powerpoint/2022/06/main/command" chg="add">
              <pc226:chgData name="Heli Pekkala" userId="cad4af09-df67-4ed3-a8f3-d29cd8e1e0e6" providerId="ADAL" clId="{D9B7FA2D-7A9E-40B1-AC19-CE3D307430CD}" dt="2023-03-09T07:14:04.101" v="229"/>
              <pc2:cmMkLst xmlns:pc2="http://schemas.microsoft.com/office/powerpoint/2019/9/main/command">
                <pc:docMk/>
                <pc:sldMk cId="264577989" sldId="257"/>
                <pc2:cmMk id="{1D1E7416-BDCB-480E-8483-D989F0844FF3}"/>
              </pc2:cmMkLst>
            </pc226:cmChg>
          </p:ext>
        </pc:extLst>
      </pc:sldChg>
      <pc:sldChg chg="addCm">
        <pc:chgData name="Heli Pekkala" userId="cad4af09-df67-4ed3-a8f3-d29cd8e1e0e6" providerId="ADAL" clId="{D9B7FA2D-7A9E-40B1-AC19-CE3D307430CD}" dt="2023-03-09T08:04:50.197" v="237"/>
        <pc:sldMkLst>
          <pc:docMk/>
          <pc:sldMk cId="3511316901" sldId="258"/>
        </pc:sldMkLst>
        <pc:extLst>
          <p:ext xmlns:p="http://schemas.openxmlformats.org/presentationml/2006/main" uri="{D6D511B9-2390-475A-947B-AFAB55BFBCF1}">
            <pc226:cmChg xmlns:pc226="http://schemas.microsoft.com/office/powerpoint/2022/06/main/command" chg="add">
              <pc226:chgData name="Heli Pekkala" userId="cad4af09-df67-4ed3-a8f3-d29cd8e1e0e6" providerId="ADAL" clId="{D9B7FA2D-7A9E-40B1-AC19-CE3D307430CD}" dt="2023-03-09T08:04:50.197" v="237"/>
              <pc2:cmMkLst xmlns:pc2="http://schemas.microsoft.com/office/powerpoint/2019/9/main/command">
                <pc:docMk/>
                <pc:sldMk cId="3511316901" sldId="258"/>
                <pc2:cmMk id="{1ED7271C-11EB-48E7-9F21-6CA7C58A4D2A}"/>
              </pc2:cmMkLst>
            </pc226:cmChg>
          </p:ext>
        </pc:extLst>
      </pc:sldChg>
      <pc:sldChg chg="addCm">
        <pc:chgData name="Heli Pekkala" userId="cad4af09-df67-4ed3-a8f3-d29cd8e1e0e6" providerId="ADAL" clId="{D9B7FA2D-7A9E-40B1-AC19-CE3D307430CD}" dt="2023-03-09T07:12:06.753" v="225"/>
        <pc:sldMkLst>
          <pc:docMk/>
          <pc:sldMk cId="1352438673" sldId="259"/>
        </pc:sldMkLst>
        <pc:extLst>
          <p:ext xmlns:p="http://schemas.openxmlformats.org/presentationml/2006/main" uri="{D6D511B9-2390-475A-947B-AFAB55BFBCF1}">
            <pc226:cmChg xmlns:pc226="http://schemas.microsoft.com/office/powerpoint/2022/06/main/command" chg="add">
              <pc226:chgData name="Heli Pekkala" userId="cad4af09-df67-4ed3-a8f3-d29cd8e1e0e6" providerId="ADAL" clId="{D9B7FA2D-7A9E-40B1-AC19-CE3D307430CD}" dt="2023-03-09T07:12:06.753" v="225"/>
              <pc2:cmMkLst xmlns:pc2="http://schemas.microsoft.com/office/powerpoint/2019/9/main/command">
                <pc:docMk/>
                <pc:sldMk cId="1352438673" sldId="259"/>
                <pc2:cmMk id="{6704AC78-36DF-446E-A7EA-C615DA21832E}"/>
              </pc2:cmMkLst>
            </pc226:cmChg>
          </p:ext>
        </pc:extLst>
      </pc:sldChg>
      <pc:sldChg chg="addCm">
        <pc:chgData name="Heli Pekkala" userId="cad4af09-df67-4ed3-a8f3-d29cd8e1e0e6" providerId="ADAL" clId="{D9B7FA2D-7A9E-40B1-AC19-CE3D307430CD}" dt="2023-03-09T08:02:03.825" v="236"/>
        <pc:sldMkLst>
          <pc:docMk/>
          <pc:sldMk cId="2782442677" sldId="260"/>
        </pc:sldMkLst>
        <pc:extLst>
          <p:ext xmlns:p="http://schemas.openxmlformats.org/presentationml/2006/main" uri="{D6D511B9-2390-475A-947B-AFAB55BFBCF1}">
            <pc226:cmChg xmlns:pc226="http://schemas.microsoft.com/office/powerpoint/2022/06/main/command" chg="add">
              <pc226:chgData name="Heli Pekkala" userId="cad4af09-df67-4ed3-a8f3-d29cd8e1e0e6" providerId="ADAL" clId="{D9B7FA2D-7A9E-40B1-AC19-CE3D307430CD}" dt="2023-03-09T08:02:03.825" v="236"/>
              <pc2:cmMkLst xmlns:pc2="http://schemas.microsoft.com/office/powerpoint/2019/9/main/command">
                <pc:docMk/>
                <pc:sldMk cId="2782442677" sldId="260"/>
                <pc2:cmMk id="{248FE019-162E-4105-8768-46E94719B676}"/>
              </pc2:cmMkLst>
            </pc226:cmChg>
          </p:ext>
        </pc:extLst>
      </pc:sldChg>
      <pc:sldChg chg="modSp mod">
        <pc:chgData name="Heli Pekkala" userId="cad4af09-df67-4ed3-a8f3-d29cd8e1e0e6" providerId="ADAL" clId="{D9B7FA2D-7A9E-40B1-AC19-CE3D307430CD}" dt="2023-03-09T07:22:07.835" v="232" actId="20577"/>
        <pc:sldMkLst>
          <pc:docMk/>
          <pc:sldMk cId="1696083374" sldId="303"/>
        </pc:sldMkLst>
        <pc:spChg chg="mod">
          <ac:chgData name="Heli Pekkala" userId="cad4af09-df67-4ed3-a8f3-d29cd8e1e0e6" providerId="ADAL" clId="{D9B7FA2D-7A9E-40B1-AC19-CE3D307430CD}" dt="2023-03-09T07:22:07.835" v="232" actId="20577"/>
          <ac:spMkLst>
            <pc:docMk/>
            <pc:sldMk cId="1696083374" sldId="303"/>
            <ac:spMk id="5" creationId="{9CE327DE-8A2A-440D-B513-4E696ABCBDCB}"/>
          </ac:spMkLst>
        </pc:spChg>
      </pc:sldChg>
      <pc:sldChg chg="addCm">
        <pc:chgData name="Heli Pekkala" userId="cad4af09-df67-4ed3-a8f3-d29cd8e1e0e6" providerId="ADAL" clId="{D9B7FA2D-7A9E-40B1-AC19-CE3D307430CD}" dt="2023-03-09T08:11:28.132" v="238"/>
        <pc:sldMkLst>
          <pc:docMk/>
          <pc:sldMk cId="1358383150" sldId="1466"/>
        </pc:sldMkLst>
        <pc:extLst>
          <p:ext xmlns:p="http://schemas.openxmlformats.org/presentationml/2006/main" uri="{D6D511B9-2390-475A-947B-AFAB55BFBCF1}">
            <pc226:cmChg xmlns:pc226="http://schemas.microsoft.com/office/powerpoint/2022/06/main/command" chg="add">
              <pc226:chgData name="Heli Pekkala" userId="cad4af09-df67-4ed3-a8f3-d29cd8e1e0e6" providerId="ADAL" clId="{D9B7FA2D-7A9E-40B1-AC19-CE3D307430CD}" dt="2023-03-09T08:11:28.132" v="238"/>
              <pc2:cmMkLst xmlns:pc2="http://schemas.microsoft.com/office/powerpoint/2019/9/main/command">
                <pc:docMk/>
                <pc:sldMk cId="1358383150" sldId="1466"/>
                <pc2:cmMk id="{3707C058-FE08-4386-8D1A-0D7499AE1F95}"/>
              </pc2:cmMkLst>
            </pc226:cmChg>
          </p:ext>
        </pc:extLst>
      </pc:sldChg>
      <pc:sldChg chg="modSp mod">
        <pc:chgData name="Heli Pekkala" userId="cad4af09-df67-4ed3-a8f3-d29cd8e1e0e6" providerId="ADAL" clId="{D9B7FA2D-7A9E-40B1-AC19-CE3D307430CD}" dt="2023-03-09T07:12:17.894" v="226" actId="27636"/>
        <pc:sldMkLst>
          <pc:docMk/>
          <pc:sldMk cId="2444249917" sldId="1467"/>
        </pc:sldMkLst>
        <pc:spChg chg="mod">
          <ac:chgData name="Heli Pekkala" userId="cad4af09-df67-4ed3-a8f3-d29cd8e1e0e6" providerId="ADAL" clId="{D9B7FA2D-7A9E-40B1-AC19-CE3D307430CD}" dt="2023-03-09T07:12:17.894" v="226" actId="27636"/>
          <ac:spMkLst>
            <pc:docMk/>
            <pc:sldMk cId="2444249917" sldId="1467"/>
            <ac:spMk id="3" creationId="{D5A26A99-BD2E-3A0D-9BC4-997531DAF3F2}"/>
          </ac:spMkLst>
        </pc:spChg>
      </pc:sldChg>
      <pc:sldChg chg="modSp mod">
        <pc:chgData name="Heli Pekkala" userId="cad4af09-df67-4ed3-a8f3-d29cd8e1e0e6" providerId="ADAL" clId="{D9B7FA2D-7A9E-40B1-AC19-CE3D307430CD}" dt="2023-03-09T07:12:17.934" v="227" actId="27636"/>
        <pc:sldMkLst>
          <pc:docMk/>
          <pc:sldMk cId="1344829524" sldId="1468"/>
        </pc:sldMkLst>
        <pc:spChg chg="mod">
          <ac:chgData name="Heli Pekkala" userId="cad4af09-df67-4ed3-a8f3-d29cd8e1e0e6" providerId="ADAL" clId="{D9B7FA2D-7A9E-40B1-AC19-CE3D307430CD}" dt="2023-03-09T07:12:17.934" v="227" actId="27636"/>
          <ac:spMkLst>
            <pc:docMk/>
            <pc:sldMk cId="1344829524" sldId="1468"/>
            <ac:spMk id="3" creationId="{EA0F7470-865A-3D57-8738-AEC3FECDC32B}"/>
          </ac:spMkLst>
        </pc:spChg>
      </pc:sldChg>
      <pc:sldChg chg="modSp mod addCm">
        <pc:chgData name="Heli Pekkala" userId="cad4af09-df67-4ed3-a8f3-d29cd8e1e0e6" providerId="ADAL" clId="{D9B7FA2D-7A9E-40B1-AC19-CE3D307430CD}" dt="2023-03-09T07:30:56.305" v="235"/>
        <pc:sldMkLst>
          <pc:docMk/>
          <pc:sldMk cId="1697410571" sldId="1473"/>
        </pc:sldMkLst>
        <pc:spChg chg="mod">
          <ac:chgData name="Heli Pekkala" userId="cad4af09-df67-4ed3-a8f3-d29cd8e1e0e6" providerId="ADAL" clId="{D9B7FA2D-7A9E-40B1-AC19-CE3D307430CD}" dt="2023-03-09T07:29:21.767" v="233" actId="20577"/>
          <ac:spMkLst>
            <pc:docMk/>
            <pc:sldMk cId="1697410571" sldId="1473"/>
            <ac:spMk id="3" creationId="{3E036FBD-3B17-79B0-09F5-B66F5F6ACF0E}"/>
          </ac:spMkLst>
        </pc:spChg>
        <pc:extLst>
          <p:ext xmlns:p="http://schemas.openxmlformats.org/presentationml/2006/main" uri="{D6D511B9-2390-475A-947B-AFAB55BFBCF1}">
            <pc226:cmChg xmlns:pc226="http://schemas.microsoft.com/office/powerpoint/2022/06/main/command" chg="add">
              <pc226:chgData name="Heli Pekkala" userId="cad4af09-df67-4ed3-a8f3-d29cd8e1e0e6" providerId="ADAL" clId="{D9B7FA2D-7A9E-40B1-AC19-CE3D307430CD}" dt="2023-03-09T07:29:26.339" v="234"/>
              <pc2:cmMkLst xmlns:pc2="http://schemas.microsoft.com/office/powerpoint/2019/9/main/command">
                <pc:docMk/>
                <pc:sldMk cId="1697410571" sldId="1473"/>
                <pc2:cmMk id="{6895D4A9-4DE6-4D57-AE6F-44C227F971B6}"/>
              </pc2:cmMkLst>
            </pc226:cmChg>
            <pc226:cmChg xmlns:pc226="http://schemas.microsoft.com/office/powerpoint/2022/06/main/command" chg="add">
              <pc226:chgData name="Heli Pekkala" userId="cad4af09-df67-4ed3-a8f3-d29cd8e1e0e6" providerId="ADAL" clId="{D9B7FA2D-7A9E-40B1-AC19-CE3D307430CD}" dt="2023-03-09T07:30:56.305" v="235"/>
              <pc2:cmMkLst xmlns:pc2="http://schemas.microsoft.com/office/powerpoint/2019/9/main/command">
                <pc:docMk/>
                <pc:sldMk cId="1697410571" sldId="1473"/>
                <pc2:cmMk id="{476C4ECD-3249-4FC4-B5D5-D915D65D2426}"/>
              </pc2:cmMkLst>
            </pc226:cmChg>
          </p:ext>
        </pc:extLst>
      </pc:sldChg>
      <pc:sldChg chg="modSp mod">
        <pc:chgData name="Heli Pekkala" userId="cad4af09-df67-4ed3-a8f3-d29cd8e1e0e6" providerId="ADAL" clId="{D9B7FA2D-7A9E-40B1-AC19-CE3D307430CD}" dt="2023-03-09T07:12:17.942" v="228" actId="27636"/>
        <pc:sldMkLst>
          <pc:docMk/>
          <pc:sldMk cId="2376370957" sldId="1477"/>
        </pc:sldMkLst>
        <pc:spChg chg="mod">
          <ac:chgData name="Heli Pekkala" userId="cad4af09-df67-4ed3-a8f3-d29cd8e1e0e6" providerId="ADAL" clId="{D9B7FA2D-7A9E-40B1-AC19-CE3D307430CD}" dt="2023-03-09T07:12:17.942" v="228" actId="27636"/>
          <ac:spMkLst>
            <pc:docMk/>
            <pc:sldMk cId="2376370957" sldId="1477"/>
            <ac:spMk id="5" creationId="{9AA846E9-4582-FB43-2C19-8666C7F798BF}"/>
          </ac:spMkLst>
        </pc:spChg>
      </pc:sldChg>
    </pc:docChg>
  </pc:docChgLst>
  <pc:docChgLst>
    <pc:chgData name="Satu Åkerlund" userId="S::satu.akerlund@voimistelu.fi::e7cd80c9-c2d6-4ada-8f18-ffd3040fe5f7" providerId="AD" clId="Web-{FEBC01F5-D20E-4DFB-B194-9EDA476DDA6E}"/>
    <pc:docChg chg="modSld">
      <pc:chgData name="Satu Åkerlund" userId="S::satu.akerlund@voimistelu.fi::e7cd80c9-c2d6-4ada-8f18-ffd3040fe5f7" providerId="AD" clId="Web-{FEBC01F5-D20E-4DFB-B194-9EDA476DDA6E}" dt="2023-02-14T07:09:37.688" v="591" actId="1076"/>
      <pc:docMkLst>
        <pc:docMk/>
      </pc:docMkLst>
      <pc:sldChg chg="addSp modSp">
        <pc:chgData name="Satu Åkerlund" userId="S::satu.akerlund@voimistelu.fi::e7cd80c9-c2d6-4ada-8f18-ffd3040fe5f7" providerId="AD" clId="Web-{FEBC01F5-D20E-4DFB-B194-9EDA476DDA6E}" dt="2023-02-14T07:09:37.688" v="591" actId="1076"/>
        <pc:sldMkLst>
          <pc:docMk/>
          <pc:sldMk cId="2992425946" sldId="264"/>
        </pc:sldMkLst>
        <pc:spChg chg="mod">
          <ac:chgData name="Satu Åkerlund" userId="S::satu.akerlund@voimistelu.fi::e7cd80c9-c2d6-4ada-8f18-ffd3040fe5f7" providerId="AD" clId="Web-{FEBC01F5-D20E-4DFB-B194-9EDA476DDA6E}" dt="2023-02-14T07:07:25.667" v="587" actId="20577"/>
          <ac:spMkLst>
            <pc:docMk/>
            <pc:sldMk cId="2992425946" sldId="264"/>
            <ac:spMk id="7" creationId="{2378B5B6-CC12-8FE3-B847-ED5266963456}"/>
          </ac:spMkLst>
        </pc:spChg>
        <pc:picChg chg="add mod">
          <ac:chgData name="Satu Åkerlund" userId="S::satu.akerlund@voimistelu.fi::e7cd80c9-c2d6-4ada-8f18-ffd3040fe5f7" providerId="AD" clId="Web-{FEBC01F5-D20E-4DFB-B194-9EDA476DDA6E}" dt="2023-02-14T07:08:20.123" v="589" actId="1076"/>
          <ac:picMkLst>
            <pc:docMk/>
            <pc:sldMk cId="2992425946" sldId="264"/>
            <ac:picMk id="3" creationId="{386A6EA5-648A-95DE-9B47-2ACA0703B8E7}"/>
          </ac:picMkLst>
        </pc:picChg>
        <pc:picChg chg="add mod">
          <ac:chgData name="Satu Åkerlund" userId="S::satu.akerlund@voimistelu.fi::e7cd80c9-c2d6-4ada-8f18-ffd3040fe5f7" providerId="AD" clId="Web-{FEBC01F5-D20E-4DFB-B194-9EDA476DDA6E}" dt="2023-02-14T07:09:37.688" v="591" actId="1076"/>
          <ac:picMkLst>
            <pc:docMk/>
            <pc:sldMk cId="2992425946" sldId="264"/>
            <ac:picMk id="4" creationId="{A7BBF995-0652-DA64-931A-CBCFE9AC3682}"/>
          </ac:picMkLst>
        </pc:picChg>
      </pc:sldChg>
    </pc:docChg>
  </pc:docChgLst>
  <pc:docChgLst>
    <pc:chgData name="Liisa Lappalainen" userId="e824222c-c454-47ef-9fe9-f1d82060b1e7" providerId="ADAL" clId="{DD2749E4-CAE7-4F19-98A6-A2F656006530}"/>
    <pc:docChg chg="undo redo custSel addSld delSld modSld sldOrd">
      <pc:chgData name="Liisa Lappalainen" userId="e824222c-c454-47ef-9fe9-f1d82060b1e7" providerId="ADAL" clId="{DD2749E4-CAE7-4F19-98A6-A2F656006530}" dt="2023-03-20T09:55:58.372" v="8230" actId="20577"/>
      <pc:docMkLst>
        <pc:docMk/>
      </pc:docMkLst>
      <pc:sldChg chg="modSp mod modClrScheme chgLayout">
        <pc:chgData name="Liisa Lappalainen" userId="e824222c-c454-47ef-9fe9-f1d82060b1e7" providerId="ADAL" clId="{DD2749E4-CAE7-4F19-98A6-A2F656006530}" dt="2023-02-15T11:31:25.190" v="0" actId="700"/>
        <pc:sldMkLst>
          <pc:docMk/>
          <pc:sldMk cId="415054698" sldId="256"/>
        </pc:sldMkLst>
        <pc:spChg chg="mod ord">
          <ac:chgData name="Liisa Lappalainen" userId="e824222c-c454-47ef-9fe9-f1d82060b1e7" providerId="ADAL" clId="{DD2749E4-CAE7-4F19-98A6-A2F656006530}" dt="2023-02-15T11:31:25.190" v="0" actId="700"/>
          <ac:spMkLst>
            <pc:docMk/>
            <pc:sldMk cId="415054698" sldId="256"/>
            <ac:spMk id="2" creationId="{20D9E532-C0DB-C8CB-F57C-18E3B3D13805}"/>
          </ac:spMkLst>
        </pc:spChg>
        <pc:spChg chg="mod ord">
          <ac:chgData name="Liisa Lappalainen" userId="e824222c-c454-47ef-9fe9-f1d82060b1e7" providerId="ADAL" clId="{DD2749E4-CAE7-4F19-98A6-A2F656006530}" dt="2023-02-15T11:31:25.190" v="0" actId="700"/>
          <ac:spMkLst>
            <pc:docMk/>
            <pc:sldMk cId="415054698" sldId="256"/>
            <ac:spMk id="3" creationId="{D7E30FE6-2A8F-2D95-2CCC-31C054468244}"/>
          </ac:spMkLst>
        </pc:spChg>
      </pc:sldChg>
      <pc:sldChg chg="addSp delSp modSp mod delCm">
        <pc:chgData name="Liisa Lappalainen" userId="e824222c-c454-47ef-9fe9-f1d82060b1e7" providerId="ADAL" clId="{DD2749E4-CAE7-4F19-98A6-A2F656006530}" dt="2023-03-20T09:27:16.368" v="6275"/>
        <pc:sldMkLst>
          <pc:docMk/>
          <pc:sldMk cId="264577989" sldId="257"/>
        </pc:sldMkLst>
        <pc:spChg chg="mod">
          <ac:chgData name="Liisa Lappalainen" userId="e824222c-c454-47ef-9fe9-f1d82060b1e7" providerId="ADAL" clId="{DD2749E4-CAE7-4F19-98A6-A2F656006530}" dt="2023-03-20T09:27:12.448" v="6274" actId="20577"/>
          <ac:spMkLst>
            <pc:docMk/>
            <pc:sldMk cId="264577989" sldId="257"/>
            <ac:spMk id="3" creationId="{64CE38BB-5B4D-5B22-8ACE-3A27F720AE9F}"/>
          </ac:spMkLst>
        </pc:spChg>
        <pc:spChg chg="mod">
          <ac:chgData name="Liisa Lappalainen" userId="e824222c-c454-47ef-9fe9-f1d82060b1e7" providerId="ADAL" clId="{DD2749E4-CAE7-4F19-98A6-A2F656006530}" dt="2023-03-08T13:21:54.306" v="3408" actId="1076"/>
          <ac:spMkLst>
            <pc:docMk/>
            <pc:sldMk cId="264577989" sldId="257"/>
            <ac:spMk id="4" creationId="{6B7AD5F9-EB18-1EC9-3B1D-05175CDA3CFD}"/>
          </ac:spMkLst>
        </pc:spChg>
        <pc:spChg chg="add mod">
          <ac:chgData name="Liisa Lappalainen" userId="e824222c-c454-47ef-9fe9-f1d82060b1e7" providerId="ADAL" clId="{DD2749E4-CAE7-4F19-98A6-A2F656006530}" dt="2023-03-08T13:21:50.284" v="3407" actId="255"/>
          <ac:spMkLst>
            <pc:docMk/>
            <pc:sldMk cId="264577989" sldId="257"/>
            <ac:spMk id="11" creationId="{35EC17E6-BF36-C692-82DE-6EBDD0686D4E}"/>
          </ac:spMkLst>
        </pc:spChg>
        <pc:picChg chg="add del mod">
          <ac:chgData name="Liisa Lappalainen" userId="e824222c-c454-47ef-9fe9-f1d82060b1e7" providerId="ADAL" clId="{DD2749E4-CAE7-4F19-98A6-A2F656006530}" dt="2023-03-08T13:20:23.811" v="3385" actId="931"/>
          <ac:picMkLst>
            <pc:docMk/>
            <pc:sldMk cId="264577989" sldId="257"/>
            <ac:picMk id="6" creationId="{3908F77F-AEC1-E52F-CF62-A21E897437BC}"/>
          </ac:picMkLst>
        </pc:picChg>
        <pc:picChg chg="add del mod">
          <ac:chgData name="Liisa Lappalainen" userId="e824222c-c454-47ef-9fe9-f1d82060b1e7" providerId="ADAL" clId="{DD2749E4-CAE7-4F19-98A6-A2F656006530}" dt="2023-03-08T13:21:04.322" v="3392" actId="931"/>
          <ac:picMkLst>
            <pc:docMk/>
            <pc:sldMk cId="264577989" sldId="257"/>
            <ac:picMk id="8" creationId="{509C4F03-B063-7E84-05AB-0C1597B50294}"/>
          </ac:picMkLst>
        </pc:picChg>
        <pc:picChg chg="add mod">
          <ac:chgData name="Liisa Lappalainen" userId="e824222c-c454-47ef-9fe9-f1d82060b1e7" providerId="ADAL" clId="{DD2749E4-CAE7-4F19-98A6-A2F656006530}" dt="2023-03-08T13:21:18.461" v="3396" actId="1076"/>
          <ac:picMkLst>
            <pc:docMk/>
            <pc:sldMk cId="264577989" sldId="257"/>
            <ac:picMk id="10" creationId="{1777F24C-304D-A7E1-7273-24279DA6C562}"/>
          </ac:picMkLst>
        </pc:picChg>
        <pc:extLst>
          <p:ext xmlns:p="http://schemas.openxmlformats.org/presentationml/2006/main" uri="{D6D511B9-2390-475A-947B-AFAB55BFBCF1}">
            <pc226:cmChg xmlns:pc226="http://schemas.microsoft.com/office/powerpoint/2022/06/main/command" chg="del">
              <pc226:chgData name="Liisa Lappalainen" userId="e824222c-c454-47ef-9fe9-f1d82060b1e7" providerId="ADAL" clId="{DD2749E4-CAE7-4F19-98A6-A2F656006530}" dt="2023-03-20T09:27:16.368" v="6275"/>
              <pc2:cmMkLst xmlns:pc2="http://schemas.microsoft.com/office/powerpoint/2019/9/main/command">
                <pc:docMk/>
                <pc:sldMk cId="264577989" sldId="257"/>
                <pc2:cmMk id="{1D1E7416-BDCB-480E-8483-D989F0844FF3}"/>
              </pc2:cmMkLst>
            </pc226:cmChg>
          </p:ext>
        </pc:extLst>
      </pc:sldChg>
      <pc:sldChg chg="modSp mod delCm modNotesTx">
        <pc:chgData name="Liisa Lappalainen" userId="e824222c-c454-47ef-9fe9-f1d82060b1e7" providerId="ADAL" clId="{DD2749E4-CAE7-4F19-98A6-A2F656006530}" dt="2023-03-20T09:33:10.004" v="6602"/>
        <pc:sldMkLst>
          <pc:docMk/>
          <pc:sldMk cId="3511316901" sldId="258"/>
        </pc:sldMkLst>
        <pc:spChg chg="mod">
          <ac:chgData name="Liisa Lappalainen" userId="e824222c-c454-47ef-9fe9-f1d82060b1e7" providerId="ADAL" clId="{DD2749E4-CAE7-4F19-98A6-A2F656006530}" dt="2023-03-20T09:32:11.796" v="6542" actId="20577"/>
          <ac:spMkLst>
            <pc:docMk/>
            <pc:sldMk cId="3511316901" sldId="258"/>
            <ac:spMk id="2" creationId="{7EE19880-468F-BBF1-DE9B-1EAC60A111D2}"/>
          </ac:spMkLst>
        </pc:spChg>
        <pc:spChg chg="mod">
          <ac:chgData name="Liisa Lappalainen" userId="e824222c-c454-47ef-9fe9-f1d82060b1e7" providerId="ADAL" clId="{DD2749E4-CAE7-4F19-98A6-A2F656006530}" dt="2023-03-06T13:39:22.459" v="2632" actId="20577"/>
          <ac:spMkLst>
            <pc:docMk/>
            <pc:sldMk cId="3511316901" sldId="258"/>
            <ac:spMk id="3" creationId="{D0C4E758-3120-5718-CB67-534758CA3813}"/>
          </ac:spMkLst>
        </pc:spChg>
        <pc:spChg chg="mod">
          <ac:chgData name="Liisa Lappalainen" userId="e824222c-c454-47ef-9fe9-f1d82060b1e7" providerId="ADAL" clId="{DD2749E4-CAE7-4F19-98A6-A2F656006530}" dt="2023-03-20T09:33:06.672" v="6601" actId="14100"/>
          <ac:spMkLst>
            <pc:docMk/>
            <pc:sldMk cId="3511316901" sldId="258"/>
            <ac:spMk id="6" creationId="{9076A4CF-0CFC-A4BE-DA58-F65F5F1C5F3C}"/>
          </ac:spMkLst>
        </pc:spChg>
        <pc:spChg chg="mod">
          <ac:chgData name="Liisa Lappalainen" userId="e824222c-c454-47ef-9fe9-f1d82060b1e7" providerId="ADAL" clId="{DD2749E4-CAE7-4F19-98A6-A2F656006530}" dt="2023-03-20T09:32:43.621" v="6565" actId="14100"/>
          <ac:spMkLst>
            <pc:docMk/>
            <pc:sldMk cId="3511316901" sldId="258"/>
            <ac:spMk id="7" creationId="{79A9F264-31C7-9446-B3FC-9D04149147F3}"/>
          </ac:spMkLst>
        </pc:spChg>
        <pc:extLst>
          <p:ext xmlns:p="http://schemas.openxmlformats.org/presentationml/2006/main" uri="{D6D511B9-2390-475A-947B-AFAB55BFBCF1}">
            <pc226:cmChg xmlns:pc226="http://schemas.microsoft.com/office/powerpoint/2022/06/main/command" chg="del">
              <pc226:chgData name="Liisa Lappalainen" userId="e824222c-c454-47ef-9fe9-f1d82060b1e7" providerId="ADAL" clId="{DD2749E4-CAE7-4F19-98A6-A2F656006530}" dt="2023-03-20T09:33:10.004" v="6602"/>
              <pc2:cmMkLst xmlns:pc2="http://schemas.microsoft.com/office/powerpoint/2019/9/main/command">
                <pc:docMk/>
                <pc:sldMk cId="3511316901" sldId="258"/>
                <pc2:cmMk id="{1ED7271C-11EB-48E7-9F21-6CA7C58A4D2A}"/>
              </pc2:cmMkLst>
            </pc226:cmChg>
          </p:ext>
        </pc:extLst>
      </pc:sldChg>
      <pc:sldChg chg="addSp modSp mod setBg modClrScheme delCm modCm chgLayout">
        <pc:chgData name="Liisa Lappalainen" userId="e824222c-c454-47ef-9fe9-f1d82060b1e7" providerId="ADAL" clId="{DD2749E4-CAE7-4F19-98A6-A2F656006530}" dt="2023-03-20T09:25:56.080" v="6193" actId="5793"/>
        <pc:sldMkLst>
          <pc:docMk/>
          <pc:sldMk cId="1352438673" sldId="259"/>
        </pc:sldMkLst>
        <pc:spChg chg="mod ord">
          <ac:chgData name="Liisa Lappalainen" userId="e824222c-c454-47ef-9fe9-f1d82060b1e7" providerId="ADAL" clId="{DD2749E4-CAE7-4F19-98A6-A2F656006530}" dt="2023-02-15T11:31:50.715" v="3" actId="26606"/>
          <ac:spMkLst>
            <pc:docMk/>
            <pc:sldMk cId="1352438673" sldId="259"/>
            <ac:spMk id="2" creationId="{A446A4F7-C3E5-871D-7A0B-E7622FAC143F}"/>
          </ac:spMkLst>
        </pc:spChg>
        <pc:spChg chg="mod ord">
          <ac:chgData name="Liisa Lappalainen" userId="e824222c-c454-47ef-9fe9-f1d82060b1e7" providerId="ADAL" clId="{DD2749E4-CAE7-4F19-98A6-A2F656006530}" dt="2023-03-20T09:25:56.080" v="6193" actId="5793"/>
          <ac:spMkLst>
            <pc:docMk/>
            <pc:sldMk cId="1352438673" sldId="259"/>
            <ac:spMk id="3" creationId="{44CF7C55-9226-170A-C6F5-AE96EAC3FB59}"/>
          </ac:spMkLst>
        </pc:spChg>
        <pc:spChg chg="add">
          <ac:chgData name="Liisa Lappalainen" userId="e824222c-c454-47ef-9fe9-f1d82060b1e7" providerId="ADAL" clId="{DD2749E4-CAE7-4F19-98A6-A2F656006530}" dt="2023-02-15T11:31:50.715" v="3" actId="26606"/>
          <ac:spMkLst>
            <pc:docMk/>
            <pc:sldMk cId="1352438673" sldId="259"/>
            <ac:spMk id="8" creationId="{09588DA8-065E-4F6F-8EFD-43104AB2E0CF}"/>
          </ac:spMkLst>
        </pc:spChg>
        <pc:spChg chg="add">
          <ac:chgData name="Liisa Lappalainen" userId="e824222c-c454-47ef-9fe9-f1d82060b1e7" providerId="ADAL" clId="{DD2749E4-CAE7-4F19-98A6-A2F656006530}" dt="2023-02-15T11:31:50.715" v="3" actId="26606"/>
          <ac:spMkLst>
            <pc:docMk/>
            <pc:sldMk cId="1352438673" sldId="259"/>
            <ac:spMk id="10" creationId="{C4285719-470E-454C-AF62-8323075F1F5B}"/>
          </ac:spMkLst>
        </pc:spChg>
        <pc:spChg chg="add">
          <ac:chgData name="Liisa Lappalainen" userId="e824222c-c454-47ef-9fe9-f1d82060b1e7" providerId="ADAL" clId="{DD2749E4-CAE7-4F19-98A6-A2F656006530}" dt="2023-02-15T11:31:50.715" v="3" actId="26606"/>
          <ac:spMkLst>
            <pc:docMk/>
            <pc:sldMk cId="1352438673" sldId="259"/>
            <ac:spMk id="12" creationId="{CD9FE4EF-C4D8-49A0-B2FF-81D8DB7D8A24}"/>
          </ac:spMkLst>
        </pc:spChg>
        <pc:spChg chg="add">
          <ac:chgData name="Liisa Lappalainen" userId="e824222c-c454-47ef-9fe9-f1d82060b1e7" providerId="ADAL" clId="{DD2749E4-CAE7-4F19-98A6-A2F656006530}" dt="2023-02-15T11:31:50.715" v="3" actId="26606"/>
          <ac:spMkLst>
            <pc:docMk/>
            <pc:sldMk cId="1352438673" sldId="259"/>
            <ac:spMk id="14" creationId="{4300840D-0A0B-4512-BACA-B439D5B9C57C}"/>
          </ac:spMkLst>
        </pc:spChg>
        <pc:spChg chg="add">
          <ac:chgData name="Liisa Lappalainen" userId="e824222c-c454-47ef-9fe9-f1d82060b1e7" providerId="ADAL" clId="{DD2749E4-CAE7-4F19-98A6-A2F656006530}" dt="2023-02-15T11:31:50.715" v="3" actId="26606"/>
          <ac:spMkLst>
            <pc:docMk/>
            <pc:sldMk cId="1352438673" sldId="259"/>
            <ac:spMk id="16" creationId="{D2B78728-A580-49A7-84F9-6EF6F583ADE0}"/>
          </ac:spMkLst>
        </pc:spChg>
        <pc:spChg chg="add">
          <ac:chgData name="Liisa Lappalainen" userId="e824222c-c454-47ef-9fe9-f1d82060b1e7" providerId="ADAL" clId="{DD2749E4-CAE7-4F19-98A6-A2F656006530}" dt="2023-02-15T11:31:50.715" v="3" actId="26606"/>
          <ac:spMkLst>
            <pc:docMk/>
            <pc:sldMk cId="1352438673" sldId="259"/>
            <ac:spMk id="18" creationId="{38FAA1A1-D861-433F-88FA-1E9D6FD31D11}"/>
          </ac:spMkLst>
        </pc:spChg>
        <pc:spChg chg="add">
          <ac:chgData name="Liisa Lappalainen" userId="e824222c-c454-47ef-9fe9-f1d82060b1e7" providerId="ADAL" clId="{DD2749E4-CAE7-4F19-98A6-A2F656006530}" dt="2023-02-15T11:31:50.715" v="3" actId="26606"/>
          <ac:spMkLst>
            <pc:docMk/>
            <pc:sldMk cId="1352438673" sldId="259"/>
            <ac:spMk id="20" creationId="{8D71EDA1-87BF-4D5D-AB79-F346FD19278A}"/>
          </ac:spMkLst>
        </pc:spChg>
        <pc:extLst>
          <p:ext xmlns:p="http://schemas.openxmlformats.org/presentationml/2006/main" uri="{D6D511B9-2390-475A-947B-AFAB55BFBCF1}">
            <pc226:cmChg xmlns:pc226="http://schemas.microsoft.com/office/powerpoint/2022/06/main/command" chg="del mod">
              <pc226:chgData name="Liisa Lappalainen" userId="e824222c-c454-47ef-9fe9-f1d82060b1e7" providerId="ADAL" clId="{DD2749E4-CAE7-4F19-98A6-A2F656006530}" dt="2023-03-20T09:25:52.675" v="6192"/>
              <pc2:cmMkLst xmlns:pc2="http://schemas.microsoft.com/office/powerpoint/2019/9/main/command">
                <pc:docMk/>
                <pc:sldMk cId="1352438673" sldId="259"/>
                <pc2:cmMk id="{6704AC78-36DF-446E-A7EA-C615DA21832E}"/>
              </pc2:cmMkLst>
            </pc226:cmChg>
          </p:ext>
        </pc:extLst>
      </pc:sldChg>
      <pc:sldChg chg="modSp mod delCm modNotesTx">
        <pc:chgData name="Liisa Lappalainen" userId="e824222c-c454-47ef-9fe9-f1d82060b1e7" providerId="ADAL" clId="{DD2749E4-CAE7-4F19-98A6-A2F656006530}" dt="2023-03-20T09:40:53.190" v="7110"/>
        <pc:sldMkLst>
          <pc:docMk/>
          <pc:sldMk cId="2782442677" sldId="260"/>
        </pc:sldMkLst>
        <pc:spChg chg="mod">
          <ac:chgData name="Liisa Lappalainen" userId="e824222c-c454-47ef-9fe9-f1d82060b1e7" providerId="ADAL" clId="{DD2749E4-CAE7-4F19-98A6-A2F656006530}" dt="2023-03-20T09:40:42.108" v="7109" actId="113"/>
          <ac:spMkLst>
            <pc:docMk/>
            <pc:sldMk cId="2782442677" sldId="260"/>
            <ac:spMk id="2" creationId="{2BB33631-DA9F-CD03-A9A0-4AF74F9E0982}"/>
          </ac:spMkLst>
        </pc:spChg>
        <pc:spChg chg="mod">
          <ac:chgData name="Liisa Lappalainen" userId="e824222c-c454-47ef-9fe9-f1d82060b1e7" providerId="ADAL" clId="{DD2749E4-CAE7-4F19-98A6-A2F656006530}" dt="2023-03-08T13:51:56.890" v="4271" actId="14100"/>
          <ac:spMkLst>
            <pc:docMk/>
            <pc:sldMk cId="2782442677" sldId="260"/>
            <ac:spMk id="6" creationId="{676B9283-01AD-2974-16DF-12328F838449}"/>
          </ac:spMkLst>
        </pc:spChg>
        <pc:spChg chg="mod">
          <ac:chgData name="Liisa Lappalainen" userId="e824222c-c454-47ef-9fe9-f1d82060b1e7" providerId="ADAL" clId="{DD2749E4-CAE7-4F19-98A6-A2F656006530}" dt="2023-03-08T13:52:24.703" v="4338" actId="1076"/>
          <ac:spMkLst>
            <pc:docMk/>
            <pc:sldMk cId="2782442677" sldId="260"/>
            <ac:spMk id="7" creationId="{CA67BF99-91D6-1DCF-D80E-EF0843029574}"/>
          </ac:spMkLst>
        </pc:spChg>
        <pc:spChg chg="mod">
          <ac:chgData name="Liisa Lappalainen" userId="e824222c-c454-47ef-9fe9-f1d82060b1e7" providerId="ADAL" clId="{DD2749E4-CAE7-4F19-98A6-A2F656006530}" dt="2023-03-08T13:52:20.778" v="4337" actId="27636"/>
          <ac:spMkLst>
            <pc:docMk/>
            <pc:sldMk cId="2782442677" sldId="260"/>
            <ac:spMk id="9" creationId="{C3FDCE1C-9F35-FE83-DC25-049F67CB1724}"/>
          </ac:spMkLst>
        </pc:spChg>
        <pc:picChg chg="mod">
          <ac:chgData name="Liisa Lappalainen" userId="e824222c-c454-47ef-9fe9-f1d82060b1e7" providerId="ADAL" clId="{DD2749E4-CAE7-4F19-98A6-A2F656006530}" dt="2023-03-08T13:51:40.408" v="4261" actId="1076"/>
          <ac:picMkLst>
            <pc:docMk/>
            <pc:sldMk cId="2782442677" sldId="260"/>
            <ac:picMk id="5" creationId="{895375B3-0581-22B4-CEB9-08F238AC20BD}"/>
          </ac:picMkLst>
        </pc:picChg>
        <pc:extLst>
          <p:ext xmlns:p="http://schemas.openxmlformats.org/presentationml/2006/main" uri="{D6D511B9-2390-475A-947B-AFAB55BFBCF1}">
            <pc226:cmChg xmlns:pc226="http://schemas.microsoft.com/office/powerpoint/2022/06/main/command" chg="del">
              <pc226:chgData name="Liisa Lappalainen" userId="e824222c-c454-47ef-9fe9-f1d82060b1e7" providerId="ADAL" clId="{DD2749E4-CAE7-4F19-98A6-A2F656006530}" dt="2023-03-20T09:40:53.190" v="7110"/>
              <pc2:cmMkLst xmlns:pc2="http://schemas.microsoft.com/office/powerpoint/2019/9/main/command">
                <pc:docMk/>
                <pc:sldMk cId="2782442677" sldId="260"/>
                <pc2:cmMk id="{248FE019-162E-4105-8768-46E94719B676}"/>
              </pc2:cmMkLst>
            </pc226:cmChg>
          </p:ext>
        </pc:extLst>
      </pc:sldChg>
      <pc:sldChg chg="modSp mod modNotesTx">
        <pc:chgData name="Liisa Lappalainen" userId="e824222c-c454-47ef-9fe9-f1d82060b1e7" providerId="ADAL" clId="{DD2749E4-CAE7-4F19-98A6-A2F656006530}" dt="2023-03-08T14:12:55.383" v="5538" actId="20577"/>
        <pc:sldMkLst>
          <pc:docMk/>
          <pc:sldMk cId="632511050" sldId="261"/>
        </pc:sldMkLst>
        <pc:spChg chg="mod">
          <ac:chgData name="Liisa Lappalainen" userId="e824222c-c454-47ef-9fe9-f1d82060b1e7" providerId="ADAL" clId="{DD2749E4-CAE7-4F19-98A6-A2F656006530}" dt="2023-03-08T14:12:55.383" v="5538" actId="20577"/>
          <ac:spMkLst>
            <pc:docMk/>
            <pc:sldMk cId="632511050" sldId="261"/>
            <ac:spMk id="10" creationId="{A609E6AE-E07B-2C50-1018-3377437E08B4}"/>
          </ac:spMkLst>
        </pc:spChg>
      </pc:sldChg>
      <pc:sldChg chg="addSp modSp mod setBg">
        <pc:chgData name="Liisa Lappalainen" userId="e824222c-c454-47ef-9fe9-f1d82060b1e7" providerId="ADAL" clId="{DD2749E4-CAE7-4F19-98A6-A2F656006530}" dt="2023-03-06T13:37:52.300" v="2579" actId="27636"/>
        <pc:sldMkLst>
          <pc:docMk/>
          <pc:sldMk cId="3104769917" sldId="262"/>
        </pc:sldMkLst>
        <pc:spChg chg="mod">
          <ac:chgData name="Liisa Lappalainen" userId="e824222c-c454-47ef-9fe9-f1d82060b1e7" providerId="ADAL" clId="{DD2749E4-CAE7-4F19-98A6-A2F656006530}" dt="2023-02-15T20:56:55.117" v="2419" actId="26606"/>
          <ac:spMkLst>
            <pc:docMk/>
            <pc:sldMk cId="3104769917" sldId="262"/>
            <ac:spMk id="2" creationId="{CE855137-069E-B150-A1F8-FF55040249ED}"/>
          </ac:spMkLst>
        </pc:spChg>
        <pc:spChg chg="mod">
          <ac:chgData name="Liisa Lappalainen" userId="e824222c-c454-47ef-9fe9-f1d82060b1e7" providerId="ADAL" clId="{DD2749E4-CAE7-4F19-98A6-A2F656006530}" dt="2023-03-06T13:37:52.300" v="2579" actId="27636"/>
          <ac:spMkLst>
            <pc:docMk/>
            <pc:sldMk cId="3104769917" sldId="262"/>
            <ac:spMk id="3" creationId="{EB3B39FB-196F-E1A8-A492-91C30C230E34}"/>
          </ac:spMkLst>
        </pc:spChg>
        <pc:picChg chg="add mod">
          <ac:chgData name="Liisa Lappalainen" userId="e824222c-c454-47ef-9fe9-f1d82060b1e7" providerId="ADAL" clId="{DD2749E4-CAE7-4F19-98A6-A2F656006530}" dt="2023-02-15T20:56:55.117" v="2419" actId="26606"/>
          <ac:picMkLst>
            <pc:docMk/>
            <pc:sldMk cId="3104769917" sldId="262"/>
            <ac:picMk id="5" creationId="{FF559401-17DC-A109-B4B8-DA8AAB55D8C1}"/>
          </ac:picMkLst>
        </pc:picChg>
        <pc:cxnChg chg="add">
          <ac:chgData name="Liisa Lappalainen" userId="e824222c-c454-47ef-9fe9-f1d82060b1e7" providerId="ADAL" clId="{DD2749E4-CAE7-4F19-98A6-A2F656006530}" dt="2023-02-15T20:56:55.117" v="2419" actId="26606"/>
          <ac:cxnSpMkLst>
            <pc:docMk/>
            <pc:sldMk cId="3104769917" sldId="262"/>
            <ac:cxnSpMk id="10" creationId="{A7F400EE-A8A5-48AF-B4D6-291B52C6F0B0}"/>
          </ac:cxnSpMkLst>
        </pc:cxnChg>
      </pc:sldChg>
      <pc:sldChg chg="addSp modSp mod setBg">
        <pc:chgData name="Liisa Lappalainen" userId="e824222c-c454-47ef-9fe9-f1d82060b1e7" providerId="ADAL" clId="{DD2749E4-CAE7-4F19-98A6-A2F656006530}" dt="2023-02-15T20:56:01.388" v="2415" actId="5793"/>
        <pc:sldMkLst>
          <pc:docMk/>
          <pc:sldMk cId="1292915659" sldId="263"/>
        </pc:sldMkLst>
        <pc:spChg chg="mod">
          <ac:chgData name="Liisa Lappalainen" userId="e824222c-c454-47ef-9fe9-f1d82060b1e7" providerId="ADAL" clId="{DD2749E4-CAE7-4F19-98A6-A2F656006530}" dt="2023-02-15T20:55:19.842" v="2404" actId="26606"/>
          <ac:spMkLst>
            <pc:docMk/>
            <pc:sldMk cId="1292915659" sldId="263"/>
            <ac:spMk id="2" creationId="{5C90D504-698E-4B85-0BF0-255255EC598C}"/>
          </ac:spMkLst>
        </pc:spChg>
        <pc:spChg chg="mod">
          <ac:chgData name="Liisa Lappalainen" userId="e824222c-c454-47ef-9fe9-f1d82060b1e7" providerId="ADAL" clId="{DD2749E4-CAE7-4F19-98A6-A2F656006530}" dt="2023-02-15T20:56:01.388" v="2415" actId="5793"/>
          <ac:spMkLst>
            <pc:docMk/>
            <pc:sldMk cId="1292915659" sldId="263"/>
            <ac:spMk id="3" creationId="{284084B9-AC90-1375-92AA-76C266A2D29D}"/>
          </ac:spMkLst>
        </pc:spChg>
        <pc:spChg chg="add">
          <ac:chgData name="Liisa Lappalainen" userId="e824222c-c454-47ef-9fe9-f1d82060b1e7" providerId="ADAL" clId="{DD2749E4-CAE7-4F19-98A6-A2F656006530}" dt="2023-02-15T20:55:19.842" v="2404" actId="26606"/>
          <ac:spMkLst>
            <pc:docMk/>
            <pc:sldMk cId="1292915659" sldId="263"/>
            <ac:spMk id="10" creationId="{F13C74B1-5B17-4795-BED0-7140497B445A}"/>
          </ac:spMkLst>
        </pc:spChg>
        <pc:spChg chg="add">
          <ac:chgData name="Liisa Lappalainen" userId="e824222c-c454-47ef-9fe9-f1d82060b1e7" providerId="ADAL" clId="{DD2749E4-CAE7-4F19-98A6-A2F656006530}" dt="2023-02-15T20:55:19.842" v="2404" actId="26606"/>
          <ac:spMkLst>
            <pc:docMk/>
            <pc:sldMk cId="1292915659" sldId="263"/>
            <ac:spMk id="12" creationId="{D4974D33-8DC5-464E-8C6D-BE58F0669C17}"/>
          </ac:spMkLst>
        </pc:spChg>
        <pc:picChg chg="add mod">
          <ac:chgData name="Liisa Lappalainen" userId="e824222c-c454-47ef-9fe9-f1d82060b1e7" providerId="ADAL" clId="{DD2749E4-CAE7-4F19-98A6-A2F656006530}" dt="2023-02-15T20:55:19.842" v="2404" actId="26606"/>
          <ac:picMkLst>
            <pc:docMk/>
            <pc:sldMk cId="1292915659" sldId="263"/>
            <ac:picMk id="5" creationId="{C9263230-84CB-1D6C-CF1A-B26AB9D6BC6C}"/>
          </ac:picMkLst>
        </pc:picChg>
      </pc:sldChg>
      <pc:sldChg chg="modSp mod modClrScheme chgLayout">
        <pc:chgData name="Liisa Lappalainen" userId="e824222c-c454-47ef-9fe9-f1d82060b1e7" providerId="ADAL" clId="{DD2749E4-CAE7-4F19-98A6-A2F656006530}" dt="2023-02-15T11:51:03.980" v="1431" actId="1076"/>
        <pc:sldMkLst>
          <pc:docMk/>
          <pc:sldMk cId="2992425946" sldId="264"/>
        </pc:sldMkLst>
        <pc:spChg chg="mod ord">
          <ac:chgData name="Liisa Lappalainen" userId="e824222c-c454-47ef-9fe9-f1d82060b1e7" providerId="ADAL" clId="{DD2749E4-CAE7-4F19-98A6-A2F656006530}" dt="2023-02-15T11:50:27.956" v="1418" actId="14100"/>
          <ac:spMkLst>
            <pc:docMk/>
            <pc:sldMk cId="2992425946" sldId="264"/>
            <ac:spMk id="2" creationId="{76B5D83E-8D58-914D-0135-61D7455F04B2}"/>
          </ac:spMkLst>
        </pc:spChg>
        <pc:spChg chg="mod">
          <ac:chgData name="Liisa Lappalainen" userId="e824222c-c454-47ef-9fe9-f1d82060b1e7" providerId="ADAL" clId="{DD2749E4-CAE7-4F19-98A6-A2F656006530}" dt="2023-02-15T11:50:13.673" v="1414" actId="1076"/>
          <ac:spMkLst>
            <pc:docMk/>
            <pc:sldMk cId="2992425946" sldId="264"/>
            <ac:spMk id="6" creationId="{D2BBE9F3-6DEB-AE35-77B3-FD9AE583679F}"/>
          </ac:spMkLst>
        </pc:spChg>
        <pc:spChg chg="mod">
          <ac:chgData name="Liisa Lappalainen" userId="e824222c-c454-47ef-9fe9-f1d82060b1e7" providerId="ADAL" clId="{DD2749E4-CAE7-4F19-98A6-A2F656006530}" dt="2023-02-15T11:51:03.980" v="1431" actId="1076"/>
          <ac:spMkLst>
            <pc:docMk/>
            <pc:sldMk cId="2992425946" sldId="264"/>
            <ac:spMk id="7" creationId="{2378B5B6-CC12-8FE3-B847-ED5266963456}"/>
          </ac:spMkLst>
        </pc:spChg>
        <pc:picChg chg="mod">
          <ac:chgData name="Liisa Lappalainen" userId="e824222c-c454-47ef-9fe9-f1d82060b1e7" providerId="ADAL" clId="{DD2749E4-CAE7-4F19-98A6-A2F656006530}" dt="2023-02-15T11:50:18.457" v="1416" actId="1076"/>
          <ac:picMkLst>
            <pc:docMk/>
            <pc:sldMk cId="2992425946" sldId="264"/>
            <ac:picMk id="3" creationId="{386A6EA5-648A-95DE-9B47-2ACA0703B8E7}"/>
          </ac:picMkLst>
        </pc:picChg>
        <pc:picChg chg="mod">
          <ac:chgData name="Liisa Lappalainen" userId="e824222c-c454-47ef-9fe9-f1d82060b1e7" providerId="ADAL" clId="{DD2749E4-CAE7-4F19-98A6-A2F656006530}" dt="2023-02-15T11:50:14.974" v="1415" actId="1076"/>
          <ac:picMkLst>
            <pc:docMk/>
            <pc:sldMk cId="2992425946" sldId="264"/>
            <ac:picMk id="4" creationId="{A7BBF995-0652-DA64-931A-CBCFE9AC3682}"/>
          </ac:picMkLst>
        </pc:picChg>
        <pc:picChg chg="mod ord">
          <ac:chgData name="Liisa Lappalainen" userId="e824222c-c454-47ef-9fe9-f1d82060b1e7" providerId="ADAL" clId="{DD2749E4-CAE7-4F19-98A6-A2F656006530}" dt="2023-02-15T11:49:58.183" v="1408" actId="1076"/>
          <ac:picMkLst>
            <pc:docMk/>
            <pc:sldMk cId="2992425946" sldId="264"/>
            <ac:picMk id="5" creationId="{F053991C-2C83-A7C3-FE6C-9218BCC39E57}"/>
          </ac:picMkLst>
        </pc:picChg>
      </pc:sldChg>
      <pc:sldChg chg="del">
        <pc:chgData name="Liisa Lappalainen" userId="e824222c-c454-47ef-9fe9-f1d82060b1e7" providerId="ADAL" clId="{DD2749E4-CAE7-4F19-98A6-A2F656006530}" dt="2023-02-15T20:51:55.620" v="2220" actId="47"/>
        <pc:sldMkLst>
          <pc:docMk/>
          <pc:sldMk cId="2337486558" sldId="265"/>
        </pc:sldMkLst>
      </pc:sldChg>
      <pc:sldChg chg="del">
        <pc:chgData name="Liisa Lappalainen" userId="e824222c-c454-47ef-9fe9-f1d82060b1e7" providerId="ADAL" clId="{DD2749E4-CAE7-4F19-98A6-A2F656006530}" dt="2023-02-15T20:51:50.986" v="2219" actId="47"/>
        <pc:sldMkLst>
          <pc:docMk/>
          <pc:sldMk cId="2080665494" sldId="266"/>
        </pc:sldMkLst>
      </pc:sldChg>
      <pc:sldChg chg="modSp mod">
        <pc:chgData name="Liisa Lappalainen" userId="e824222c-c454-47ef-9fe9-f1d82060b1e7" providerId="ADAL" clId="{DD2749E4-CAE7-4F19-98A6-A2F656006530}" dt="2023-03-20T09:27:30.257" v="6276" actId="115"/>
        <pc:sldMkLst>
          <pc:docMk/>
          <pc:sldMk cId="1575063189" sldId="267"/>
        </pc:sldMkLst>
        <pc:spChg chg="mod">
          <ac:chgData name="Liisa Lappalainen" userId="e824222c-c454-47ef-9fe9-f1d82060b1e7" providerId="ADAL" clId="{DD2749E4-CAE7-4F19-98A6-A2F656006530}" dt="2023-03-20T09:27:30.257" v="6276" actId="115"/>
          <ac:spMkLst>
            <pc:docMk/>
            <pc:sldMk cId="1575063189" sldId="267"/>
            <ac:spMk id="2" creationId="{E34757A4-402D-61A1-D1B1-6EDF0E573CD6}"/>
          </ac:spMkLst>
        </pc:spChg>
        <pc:spChg chg="mod">
          <ac:chgData name="Liisa Lappalainen" userId="e824222c-c454-47ef-9fe9-f1d82060b1e7" providerId="ADAL" clId="{DD2749E4-CAE7-4F19-98A6-A2F656006530}" dt="2023-03-08T13:50:48.339" v="4254" actId="27636"/>
          <ac:spMkLst>
            <pc:docMk/>
            <pc:sldMk cId="1575063189" sldId="267"/>
            <ac:spMk id="3" creationId="{E75FA63B-DA19-FA08-A1C9-77AE872CF947}"/>
          </ac:spMkLst>
        </pc:spChg>
        <pc:spChg chg="mod">
          <ac:chgData name="Liisa Lappalainen" userId="e824222c-c454-47ef-9fe9-f1d82060b1e7" providerId="ADAL" clId="{DD2749E4-CAE7-4F19-98A6-A2F656006530}" dt="2023-03-08T13:23:05.053" v="3435" actId="14100"/>
          <ac:spMkLst>
            <pc:docMk/>
            <pc:sldMk cId="1575063189" sldId="267"/>
            <ac:spMk id="6" creationId="{2AE517ED-B765-F275-32DA-4112A8C2BEEB}"/>
          </ac:spMkLst>
        </pc:spChg>
        <pc:spChg chg="mod">
          <ac:chgData name="Liisa Lappalainen" userId="e824222c-c454-47ef-9fe9-f1d82060b1e7" providerId="ADAL" clId="{DD2749E4-CAE7-4F19-98A6-A2F656006530}" dt="2023-03-08T13:18:20.510" v="3363" actId="1076"/>
          <ac:spMkLst>
            <pc:docMk/>
            <pc:sldMk cId="1575063189" sldId="267"/>
            <ac:spMk id="7" creationId="{3D7DC13F-2850-71D9-B3CE-6F20DEBC1F89}"/>
          </ac:spMkLst>
        </pc:spChg>
        <pc:picChg chg="mod">
          <ac:chgData name="Liisa Lappalainen" userId="e824222c-c454-47ef-9fe9-f1d82060b1e7" providerId="ADAL" clId="{DD2749E4-CAE7-4F19-98A6-A2F656006530}" dt="2023-03-08T13:18:23.753" v="3364" actId="1076"/>
          <ac:picMkLst>
            <pc:docMk/>
            <pc:sldMk cId="1575063189" sldId="267"/>
            <ac:picMk id="5" creationId="{2CC82F84-9170-5C99-17FA-E7A9F0D1D98E}"/>
          </ac:picMkLst>
        </pc:picChg>
      </pc:sldChg>
      <pc:sldChg chg="modNotesTx">
        <pc:chgData name="Liisa Lappalainen" userId="e824222c-c454-47ef-9fe9-f1d82060b1e7" providerId="ADAL" clId="{DD2749E4-CAE7-4F19-98A6-A2F656006530}" dt="2023-02-15T11:45:50.602" v="639" actId="20577"/>
        <pc:sldMkLst>
          <pc:docMk/>
          <pc:sldMk cId="2197128725" sldId="268"/>
        </pc:sldMkLst>
      </pc:sldChg>
      <pc:sldChg chg="ord modNotesTx">
        <pc:chgData name="Liisa Lappalainen" userId="e824222c-c454-47ef-9fe9-f1d82060b1e7" providerId="ADAL" clId="{DD2749E4-CAE7-4F19-98A6-A2F656006530}" dt="2023-03-20T09:39:22.579" v="7045"/>
        <pc:sldMkLst>
          <pc:docMk/>
          <pc:sldMk cId="94476808" sldId="269"/>
        </pc:sldMkLst>
      </pc:sldChg>
      <pc:sldChg chg="modSp mod">
        <pc:chgData name="Liisa Lappalainen" userId="e824222c-c454-47ef-9fe9-f1d82060b1e7" providerId="ADAL" clId="{DD2749E4-CAE7-4F19-98A6-A2F656006530}" dt="2023-03-20T09:28:34.377" v="6305" actId="113"/>
        <pc:sldMkLst>
          <pc:docMk/>
          <pc:sldMk cId="1696083374" sldId="303"/>
        </pc:sldMkLst>
        <pc:spChg chg="mod">
          <ac:chgData name="Liisa Lappalainen" userId="e824222c-c454-47ef-9fe9-f1d82060b1e7" providerId="ADAL" clId="{DD2749E4-CAE7-4F19-98A6-A2F656006530}" dt="2023-03-20T09:28:34.377" v="6305" actId="113"/>
          <ac:spMkLst>
            <pc:docMk/>
            <pc:sldMk cId="1696083374" sldId="303"/>
            <ac:spMk id="2" creationId="{12C2C338-EC0B-4F2F-8840-EA57A2325EE2}"/>
          </ac:spMkLst>
        </pc:spChg>
        <pc:spChg chg="mod">
          <ac:chgData name="Liisa Lappalainen" userId="e824222c-c454-47ef-9fe9-f1d82060b1e7" providerId="ADAL" clId="{DD2749E4-CAE7-4F19-98A6-A2F656006530}" dt="2023-03-20T09:28:09.790" v="6280" actId="20577"/>
          <ac:spMkLst>
            <pc:docMk/>
            <pc:sldMk cId="1696083374" sldId="303"/>
            <ac:spMk id="5" creationId="{9CE327DE-8A2A-440D-B513-4E696ABCBDCB}"/>
          </ac:spMkLst>
        </pc:spChg>
      </pc:sldChg>
      <pc:sldChg chg="modSp mod modNotesTx">
        <pc:chgData name="Liisa Lappalainen" userId="e824222c-c454-47ef-9fe9-f1d82060b1e7" providerId="ADAL" clId="{DD2749E4-CAE7-4F19-98A6-A2F656006530}" dt="2023-03-08T14:14:04.164" v="5539" actId="313"/>
        <pc:sldMkLst>
          <pc:docMk/>
          <pc:sldMk cId="3299123327" sldId="1411"/>
        </pc:sldMkLst>
        <pc:spChg chg="mod">
          <ac:chgData name="Liisa Lappalainen" userId="e824222c-c454-47ef-9fe9-f1d82060b1e7" providerId="ADAL" clId="{DD2749E4-CAE7-4F19-98A6-A2F656006530}" dt="2023-03-08T14:14:04.164" v="5539" actId="313"/>
          <ac:spMkLst>
            <pc:docMk/>
            <pc:sldMk cId="3299123327" sldId="1411"/>
            <ac:spMk id="3" creationId="{496E830C-DABB-439D-BB46-2CC95E6D5FA0}"/>
          </ac:spMkLst>
        </pc:spChg>
      </pc:sldChg>
      <pc:sldChg chg="addSp modSp mod modNotesTx">
        <pc:chgData name="Liisa Lappalainen" userId="e824222c-c454-47ef-9fe9-f1d82060b1e7" providerId="ADAL" clId="{DD2749E4-CAE7-4F19-98A6-A2F656006530}" dt="2023-03-08T13:57:03.460" v="4684" actId="20577"/>
        <pc:sldMkLst>
          <pc:docMk/>
          <pc:sldMk cId="1652234802" sldId="1464"/>
        </pc:sldMkLst>
        <pc:spChg chg="add ord">
          <ac:chgData name="Liisa Lappalainen" userId="e824222c-c454-47ef-9fe9-f1d82060b1e7" providerId="ADAL" clId="{DD2749E4-CAE7-4F19-98A6-A2F656006530}" dt="2023-03-08T13:56:38.477" v="4657" actId="171"/>
          <ac:spMkLst>
            <pc:docMk/>
            <pc:sldMk cId="1652234802" sldId="1464"/>
            <ac:spMk id="2" creationId="{6E89AACE-25AA-C1D7-43C8-A028932202F5}"/>
          </ac:spMkLst>
        </pc:spChg>
        <pc:spChg chg="mod">
          <ac:chgData name="Liisa Lappalainen" userId="e824222c-c454-47ef-9fe9-f1d82060b1e7" providerId="ADAL" clId="{DD2749E4-CAE7-4F19-98A6-A2F656006530}" dt="2023-03-08T13:57:03.460" v="4684" actId="20577"/>
          <ac:spMkLst>
            <pc:docMk/>
            <pc:sldMk cId="1652234802" sldId="1464"/>
            <ac:spMk id="4" creationId="{9EE9DA8A-FA32-B9FF-60EF-0A9AB5C1F6FD}"/>
          </ac:spMkLst>
        </pc:spChg>
        <pc:spChg chg="mod">
          <ac:chgData name="Liisa Lappalainen" userId="e824222c-c454-47ef-9fe9-f1d82060b1e7" providerId="ADAL" clId="{DD2749E4-CAE7-4F19-98A6-A2F656006530}" dt="2023-03-08T13:55:13.142" v="4575" actId="14100"/>
          <ac:spMkLst>
            <pc:docMk/>
            <pc:sldMk cId="1652234802" sldId="1464"/>
            <ac:spMk id="5" creationId="{2C97A935-CF4D-6485-471F-45234E6ED206}"/>
          </ac:spMkLst>
        </pc:spChg>
      </pc:sldChg>
      <pc:sldChg chg="addSp modSp mod setBg delCm">
        <pc:chgData name="Liisa Lappalainen" userId="e824222c-c454-47ef-9fe9-f1d82060b1e7" providerId="ADAL" clId="{DD2749E4-CAE7-4F19-98A6-A2F656006530}" dt="2023-03-20T09:42:33.176" v="7248" actId="20577"/>
        <pc:sldMkLst>
          <pc:docMk/>
          <pc:sldMk cId="1358383150" sldId="1466"/>
        </pc:sldMkLst>
        <pc:spChg chg="mod">
          <ac:chgData name="Liisa Lappalainen" userId="e824222c-c454-47ef-9fe9-f1d82060b1e7" providerId="ADAL" clId="{DD2749E4-CAE7-4F19-98A6-A2F656006530}" dt="2023-03-08T13:57:33.465" v="4739" actId="20577"/>
          <ac:spMkLst>
            <pc:docMk/>
            <pc:sldMk cId="1358383150" sldId="1466"/>
            <ac:spMk id="2" creationId="{64E724CA-9795-433D-C66C-AB446EF93E53}"/>
          </ac:spMkLst>
        </pc:spChg>
        <pc:spChg chg="mod">
          <ac:chgData name="Liisa Lappalainen" userId="e824222c-c454-47ef-9fe9-f1d82060b1e7" providerId="ADAL" clId="{DD2749E4-CAE7-4F19-98A6-A2F656006530}" dt="2023-03-20T09:42:33.176" v="7248" actId="20577"/>
          <ac:spMkLst>
            <pc:docMk/>
            <pc:sldMk cId="1358383150" sldId="1466"/>
            <ac:spMk id="3" creationId="{96483506-9D10-2B8F-878F-4459A5184300}"/>
          </ac:spMkLst>
        </pc:spChg>
        <pc:picChg chg="add mod">
          <ac:chgData name="Liisa Lappalainen" userId="e824222c-c454-47ef-9fe9-f1d82060b1e7" providerId="ADAL" clId="{DD2749E4-CAE7-4F19-98A6-A2F656006530}" dt="2023-02-15T11:55:26.516" v="1799" actId="26606"/>
          <ac:picMkLst>
            <pc:docMk/>
            <pc:sldMk cId="1358383150" sldId="1466"/>
            <ac:picMk id="5" creationId="{CA396CFD-AF9C-4E0A-8BB2-46F001A7A19D}"/>
          </ac:picMkLst>
        </pc:picChg>
        <pc:cxnChg chg="add">
          <ac:chgData name="Liisa Lappalainen" userId="e824222c-c454-47ef-9fe9-f1d82060b1e7" providerId="ADAL" clId="{DD2749E4-CAE7-4F19-98A6-A2F656006530}" dt="2023-02-15T11:55:26.516" v="1799" actId="26606"/>
          <ac:cxnSpMkLst>
            <pc:docMk/>
            <pc:sldMk cId="1358383150" sldId="1466"/>
            <ac:cxnSpMk id="10" creationId="{A7F400EE-A8A5-48AF-B4D6-291B52C6F0B0}"/>
          </ac:cxnSpMkLst>
        </pc:cxnChg>
        <pc:extLst>
          <p:ext xmlns:p="http://schemas.openxmlformats.org/presentationml/2006/main" uri="{D6D511B9-2390-475A-947B-AFAB55BFBCF1}">
            <pc226:cmChg xmlns:pc226="http://schemas.microsoft.com/office/powerpoint/2022/06/main/command" chg="del">
              <pc226:chgData name="Liisa Lappalainen" userId="e824222c-c454-47ef-9fe9-f1d82060b1e7" providerId="ADAL" clId="{DD2749E4-CAE7-4F19-98A6-A2F656006530}" dt="2023-03-20T09:42:19.337" v="7227"/>
              <pc2:cmMkLst xmlns:pc2="http://schemas.microsoft.com/office/powerpoint/2019/9/main/command">
                <pc:docMk/>
                <pc:sldMk cId="1358383150" sldId="1466"/>
                <pc2:cmMk id="{3707C058-FE08-4386-8D1A-0D7499AE1F95}"/>
              </pc2:cmMkLst>
            </pc226:cmChg>
          </p:ext>
        </pc:extLst>
      </pc:sldChg>
      <pc:sldChg chg="addSp modSp mod setBg">
        <pc:chgData name="Liisa Lappalainen" userId="e824222c-c454-47ef-9fe9-f1d82060b1e7" providerId="ADAL" clId="{DD2749E4-CAE7-4F19-98A6-A2F656006530}" dt="2023-03-20T09:42:52.514" v="7249" actId="14100"/>
        <pc:sldMkLst>
          <pc:docMk/>
          <pc:sldMk cId="2444249917" sldId="1467"/>
        </pc:sldMkLst>
        <pc:spChg chg="mod">
          <ac:chgData name="Liisa Lappalainen" userId="e824222c-c454-47ef-9fe9-f1d82060b1e7" providerId="ADAL" clId="{DD2749E4-CAE7-4F19-98A6-A2F656006530}" dt="2023-02-15T11:53:56.166" v="1782" actId="26606"/>
          <ac:spMkLst>
            <pc:docMk/>
            <pc:sldMk cId="2444249917" sldId="1467"/>
            <ac:spMk id="2" creationId="{BDFF2281-D9CE-5AFE-A747-89BE2C98A844}"/>
          </ac:spMkLst>
        </pc:spChg>
        <pc:spChg chg="mod">
          <ac:chgData name="Liisa Lappalainen" userId="e824222c-c454-47ef-9fe9-f1d82060b1e7" providerId="ADAL" clId="{DD2749E4-CAE7-4F19-98A6-A2F656006530}" dt="2023-03-20T09:42:52.514" v="7249" actId="14100"/>
          <ac:spMkLst>
            <pc:docMk/>
            <pc:sldMk cId="2444249917" sldId="1467"/>
            <ac:spMk id="3" creationId="{D5A26A99-BD2E-3A0D-9BC4-997531DAF3F2}"/>
          </ac:spMkLst>
        </pc:spChg>
        <pc:picChg chg="add mod">
          <ac:chgData name="Liisa Lappalainen" userId="e824222c-c454-47ef-9fe9-f1d82060b1e7" providerId="ADAL" clId="{DD2749E4-CAE7-4F19-98A6-A2F656006530}" dt="2023-02-15T11:53:56.166" v="1782" actId="26606"/>
          <ac:picMkLst>
            <pc:docMk/>
            <pc:sldMk cId="2444249917" sldId="1467"/>
            <ac:picMk id="5" creationId="{7E41BF5C-8648-4278-6573-6D2829DD90CD}"/>
          </ac:picMkLst>
        </pc:picChg>
        <pc:cxnChg chg="add">
          <ac:chgData name="Liisa Lappalainen" userId="e824222c-c454-47ef-9fe9-f1d82060b1e7" providerId="ADAL" clId="{DD2749E4-CAE7-4F19-98A6-A2F656006530}" dt="2023-02-15T11:53:56.166" v="1782" actId="26606"/>
          <ac:cxnSpMkLst>
            <pc:docMk/>
            <pc:sldMk cId="2444249917" sldId="1467"/>
            <ac:cxnSpMk id="10" creationId="{A7F400EE-A8A5-48AF-B4D6-291B52C6F0B0}"/>
          </ac:cxnSpMkLst>
        </pc:cxnChg>
      </pc:sldChg>
      <pc:sldChg chg="addSp modSp mod setBg">
        <pc:chgData name="Liisa Lappalainen" userId="e824222c-c454-47ef-9fe9-f1d82060b1e7" providerId="ADAL" clId="{DD2749E4-CAE7-4F19-98A6-A2F656006530}" dt="2023-03-20T09:55:58.372" v="8230" actId="20577"/>
        <pc:sldMkLst>
          <pc:docMk/>
          <pc:sldMk cId="1344829524" sldId="1468"/>
        </pc:sldMkLst>
        <pc:spChg chg="mod">
          <ac:chgData name="Liisa Lappalainen" userId="e824222c-c454-47ef-9fe9-f1d82060b1e7" providerId="ADAL" clId="{DD2749E4-CAE7-4F19-98A6-A2F656006530}" dt="2023-03-20T09:43:09.447" v="7251" actId="14100"/>
          <ac:spMkLst>
            <pc:docMk/>
            <pc:sldMk cId="1344829524" sldId="1468"/>
            <ac:spMk id="2" creationId="{FB0703C1-B33C-F995-4EB9-AE7E231B3750}"/>
          </ac:spMkLst>
        </pc:spChg>
        <pc:spChg chg="mod">
          <ac:chgData name="Liisa Lappalainen" userId="e824222c-c454-47ef-9fe9-f1d82060b1e7" providerId="ADAL" clId="{DD2749E4-CAE7-4F19-98A6-A2F656006530}" dt="2023-03-20T09:55:58.372" v="8230" actId="20577"/>
          <ac:spMkLst>
            <pc:docMk/>
            <pc:sldMk cId="1344829524" sldId="1468"/>
            <ac:spMk id="3" creationId="{EA0F7470-865A-3D57-8738-AEC3FECDC32B}"/>
          </ac:spMkLst>
        </pc:spChg>
        <pc:picChg chg="add mod">
          <ac:chgData name="Liisa Lappalainen" userId="e824222c-c454-47ef-9fe9-f1d82060b1e7" providerId="ADAL" clId="{DD2749E4-CAE7-4F19-98A6-A2F656006530}" dt="2023-02-15T12:57:39.058" v="2127" actId="26606"/>
          <ac:picMkLst>
            <pc:docMk/>
            <pc:sldMk cId="1344829524" sldId="1468"/>
            <ac:picMk id="5" creationId="{F954CE12-B4A1-C8F5-0516-4D25570065F5}"/>
          </ac:picMkLst>
        </pc:picChg>
        <pc:cxnChg chg="add">
          <ac:chgData name="Liisa Lappalainen" userId="e824222c-c454-47ef-9fe9-f1d82060b1e7" providerId="ADAL" clId="{DD2749E4-CAE7-4F19-98A6-A2F656006530}" dt="2023-02-15T12:57:39.058" v="2127" actId="26606"/>
          <ac:cxnSpMkLst>
            <pc:docMk/>
            <pc:sldMk cId="1344829524" sldId="1468"/>
            <ac:cxnSpMk id="10" creationId="{A7F400EE-A8A5-48AF-B4D6-291B52C6F0B0}"/>
          </ac:cxnSpMkLst>
        </pc:cxnChg>
      </pc:sldChg>
      <pc:sldChg chg="del">
        <pc:chgData name="Liisa Lappalainen" userId="e824222c-c454-47ef-9fe9-f1d82060b1e7" providerId="ADAL" clId="{DD2749E4-CAE7-4F19-98A6-A2F656006530}" dt="2023-02-15T12:54:57.178" v="1800" actId="47"/>
        <pc:sldMkLst>
          <pc:docMk/>
          <pc:sldMk cId="3970294073" sldId="1469"/>
        </pc:sldMkLst>
      </pc:sldChg>
      <pc:sldChg chg="addSp delSp modSp mod setBg modClrScheme delDesignElem chgLayout">
        <pc:chgData name="Liisa Lappalainen" userId="e824222c-c454-47ef-9fe9-f1d82060b1e7" providerId="ADAL" clId="{DD2749E4-CAE7-4F19-98A6-A2F656006530}" dt="2023-02-15T11:35:47.452" v="113" actId="1076"/>
        <pc:sldMkLst>
          <pc:docMk/>
          <pc:sldMk cId="420303228" sldId="1470"/>
        </pc:sldMkLst>
        <pc:spChg chg="mod ord">
          <ac:chgData name="Liisa Lappalainen" userId="e824222c-c454-47ef-9fe9-f1d82060b1e7" providerId="ADAL" clId="{DD2749E4-CAE7-4F19-98A6-A2F656006530}" dt="2023-02-15T11:35:04.207" v="98" actId="700"/>
          <ac:spMkLst>
            <pc:docMk/>
            <pc:sldMk cId="420303228" sldId="1470"/>
            <ac:spMk id="2" creationId="{3373FC54-94FB-E5ED-6DF9-CE3006003335}"/>
          </ac:spMkLst>
        </pc:spChg>
        <pc:spChg chg="mod ord">
          <ac:chgData name="Liisa Lappalainen" userId="e824222c-c454-47ef-9fe9-f1d82060b1e7" providerId="ADAL" clId="{DD2749E4-CAE7-4F19-98A6-A2F656006530}" dt="2023-02-15T11:35:39.320" v="111" actId="12"/>
          <ac:spMkLst>
            <pc:docMk/>
            <pc:sldMk cId="420303228" sldId="1470"/>
            <ac:spMk id="3" creationId="{64CE38BB-5B4D-5B22-8ACE-3A27F720AE9F}"/>
          </ac:spMkLst>
        </pc:spChg>
        <pc:spChg chg="add del">
          <ac:chgData name="Liisa Lappalainen" userId="e824222c-c454-47ef-9fe9-f1d82060b1e7" providerId="ADAL" clId="{DD2749E4-CAE7-4F19-98A6-A2F656006530}" dt="2023-02-15T11:33:46.407" v="81" actId="26606"/>
          <ac:spMkLst>
            <pc:docMk/>
            <pc:sldMk cId="420303228" sldId="1470"/>
            <ac:spMk id="10" creationId="{B712E947-0734-45F9-9C4F-41114EC3A33E}"/>
          </ac:spMkLst>
        </pc:spChg>
        <pc:spChg chg="add del">
          <ac:chgData name="Liisa Lappalainen" userId="e824222c-c454-47ef-9fe9-f1d82060b1e7" providerId="ADAL" clId="{DD2749E4-CAE7-4F19-98A6-A2F656006530}" dt="2023-02-15T11:33:46.407" v="81" actId="26606"/>
          <ac:spMkLst>
            <pc:docMk/>
            <pc:sldMk cId="420303228" sldId="1470"/>
            <ac:spMk id="12" creationId="{4C6B5652-C661-4C58-B937-F0F490F7FCB2}"/>
          </ac:spMkLst>
        </pc:spChg>
        <pc:spChg chg="add del">
          <ac:chgData name="Liisa Lappalainen" userId="e824222c-c454-47ef-9fe9-f1d82060b1e7" providerId="ADAL" clId="{DD2749E4-CAE7-4F19-98A6-A2F656006530}" dt="2023-02-15T11:33:46.407" v="81" actId="26606"/>
          <ac:spMkLst>
            <pc:docMk/>
            <pc:sldMk cId="420303228" sldId="1470"/>
            <ac:spMk id="14" creationId="{0B936867-6407-43FB-9DE6-1B0879D0CB31}"/>
          </ac:spMkLst>
        </pc:spChg>
        <pc:spChg chg="add del">
          <ac:chgData name="Liisa Lappalainen" userId="e824222c-c454-47ef-9fe9-f1d82060b1e7" providerId="ADAL" clId="{DD2749E4-CAE7-4F19-98A6-A2F656006530}" dt="2023-02-15T11:33:46.407" v="81" actId="26606"/>
          <ac:spMkLst>
            <pc:docMk/>
            <pc:sldMk cId="420303228" sldId="1470"/>
            <ac:spMk id="16" creationId="{ACD0B258-678B-4A8C-894F-848AF24A1922}"/>
          </ac:spMkLst>
        </pc:spChg>
        <pc:spChg chg="add del">
          <ac:chgData name="Liisa Lappalainen" userId="e824222c-c454-47ef-9fe9-f1d82060b1e7" providerId="ADAL" clId="{DD2749E4-CAE7-4F19-98A6-A2F656006530}" dt="2023-02-15T11:33:46.407" v="81" actId="26606"/>
          <ac:spMkLst>
            <pc:docMk/>
            <pc:sldMk cId="420303228" sldId="1470"/>
            <ac:spMk id="18" creationId="{C8D58395-74AF-401A-AF2F-76B6FCF71DFE}"/>
          </ac:spMkLst>
        </pc:spChg>
        <pc:spChg chg="add del">
          <ac:chgData name="Liisa Lappalainen" userId="e824222c-c454-47ef-9fe9-f1d82060b1e7" providerId="ADAL" clId="{DD2749E4-CAE7-4F19-98A6-A2F656006530}" dt="2023-02-15T11:33:46.407" v="81" actId="26606"/>
          <ac:spMkLst>
            <pc:docMk/>
            <pc:sldMk cId="420303228" sldId="1470"/>
            <ac:spMk id="20" creationId="{2F003F3F-F118-41D2-AA3F-74DB0D1970BB}"/>
          </ac:spMkLst>
        </pc:spChg>
        <pc:picChg chg="mod ord">
          <ac:chgData name="Liisa Lappalainen" userId="e824222c-c454-47ef-9fe9-f1d82060b1e7" providerId="ADAL" clId="{DD2749E4-CAE7-4F19-98A6-A2F656006530}" dt="2023-02-15T11:35:47.452" v="113" actId="1076"/>
          <ac:picMkLst>
            <pc:docMk/>
            <pc:sldMk cId="420303228" sldId="1470"/>
            <ac:picMk id="4" creationId="{C70B4F81-5A2B-D2AB-C3E8-BB8A996A5227}"/>
          </ac:picMkLst>
        </pc:picChg>
        <pc:picChg chg="add del mod">
          <ac:chgData name="Liisa Lappalainen" userId="e824222c-c454-47ef-9fe9-f1d82060b1e7" providerId="ADAL" clId="{DD2749E4-CAE7-4F19-98A6-A2F656006530}" dt="2023-02-15T11:35:08.711" v="100" actId="478"/>
          <ac:picMkLst>
            <pc:docMk/>
            <pc:sldMk cId="420303228" sldId="1470"/>
            <ac:picMk id="5" creationId="{EEB1017C-6735-F33B-80AC-FAD054DBB610}"/>
          </ac:picMkLst>
        </pc:picChg>
      </pc:sldChg>
      <pc:sldChg chg="ord modNotesTx">
        <pc:chgData name="Liisa Lappalainen" userId="e824222c-c454-47ef-9fe9-f1d82060b1e7" providerId="ADAL" clId="{DD2749E4-CAE7-4F19-98A6-A2F656006530}" dt="2023-02-15T20:52:45.986" v="2400" actId="20577"/>
        <pc:sldMkLst>
          <pc:docMk/>
          <pc:sldMk cId="2666148518" sldId="1471"/>
        </pc:sldMkLst>
      </pc:sldChg>
      <pc:sldChg chg="addSp delSp modSp new mod ord modClrScheme chgLayout">
        <pc:chgData name="Liisa Lappalainen" userId="e824222c-c454-47ef-9fe9-f1d82060b1e7" providerId="ADAL" clId="{DD2749E4-CAE7-4F19-98A6-A2F656006530}" dt="2023-03-08T13:49:23.054" v="4181"/>
        <pc:sldMkLst>
          <pc:docMk/>
          <pc:sldMk cId="1440632949" sldId="1472"/>
        </pc:sldMkLst>
        <pc:spChg chg="del mod ord">
          <ac:chgData name="Liisa Lappalainen" userId="e824222c-c454-47ef-9fe9-f1d82060b1e7" providerId="ADAL" clId="{DD2749E4-CAE7-4F19-98A6-A2F656006530}" dt="2023-03-06T13:39:56.350" v="2634" actId="700"/>
          <ac:spMkLst>
            <pc:docMk/>
            <pc:sldMk cId="1440632949" sldId="1472"/>
            <ac:spMk id="2" creationId="{30FF38D9-0AAA-438A-A28E-02E32DE4804A}"/>
          </ac:spMkLst>
        </pc:spChg>
        <pc:spChg chg="del mod ord">
          <ac:chgData name="Liisa Lappalainen" userId="e824222c-c454-47ef-9fe9-f1d82060b1e7" providerId="ADAL" clId="{DD2749E4-CAE7-4F19-98A6-A2F656006530}" dt="2023-03-06T13:39:56.350" v="2634" actId="700"/>
          <ac:spMkLst>
            <pc:docMk/>
            <pc:sldMk cId="1440632949" sldId="1472"/>
            <ac:spMk id="3" creationId="{A584F1A4-16C2-2B51-CA5F-387C3AFEB0E0}"/>
          </ac:spMkLst>
        </pc:spChg>
        <pc:spChg chg="add mod ord">
          <ac:chgData name="Liisa Lappalainen" userId="e824222c-c454-47ef-9fe9-f1d82060b1e7" providerId="ADAL" clId="{DD2749E4-CAE7-4F19-98A6-A2F656006530}" dt="2023-03-08T13:48:32.623" v="4175" actId="27636"/>
          <ac:spMkLst>
            <pc:docMk/>
            <pc:sldMk cId="1440632949" sldId="1472"/>
            <ac:spMk id="4" creationId="{05DB0FD3-7CDA-D45D-52EC-4ABF87010E88}"/>
          </ac:spMkLst>
        </pc:spChg>
        <pc:spChg chg="add mod ord">
          <ac:chgData name="Liisa Lappalainen" userId="e824222c-c454-47ef-9fe9-f1d82060b1e7" providerId="ADAL" clId="{DD2749E4-CAE7-4F19-98A6-A2F656006530}" dt="2023-03-08T13:48:52.928" v="4177" actId="113"/>
          <ac:spMkLst>
            <pc:docMk/>
            <pc:sldMk cId="1440632949" sldId="1472"/>
            <ac:spMk id="5" creationId="{F7A9FA6D-0312-960D-8DD4-0872B6A44E4C}"/>
          </ac:spMkLst>
        </pc:spChg>
      </pc:sldChg>
      <pc:sldChg chg="modSp new mod ord delCm">
        <pc:chgData name="Liisa Lappalainen" userId="e824222c-c454-47ef-9fe9-f1d82060b1e7" providerId="ADAL" clId="{DD2749E4-CAE7-4F19-98A6-A2F656006530}" dt="2023-03-20T09:38:44.132" v="7043"/>
        <pc:sldMkLst>
          <pc:docMk/>
          <pc:sldMk cId="1697410571" sldId="1473"/>
        </pc:sldMkLst>
        <pc:spChg chg="mod">
          <ac:chgData name="Liisa Lappalainen" userId="e824222c-c454-47ef-9fe9-f1d82060b1e7" providerId="ADAL" clId="{DD2749E4-CAE7-4F19-98A6-A2F656006530}" dt="2023-03-08T13:48:25.522" v="4173" actId="14100"/>
          <ac:spMkLst>
            <pc:docMk/>
            <pc:sldMk cId="1697410571" sldId="1473"/>
            <ac:spMk id="2" creationId="{B2B48E3B-69E1-E55A-7BAE-7AC784E3939B}"/>
          </ac:spMkLst>
        </pc:spChg>
        <pc:spChg chg="mod">
          <ac:chgData name="Liisa Lappalainen" userId="e824222c-c454-47ef-9fe9-f1d82060b1e7" providerId="ADAL" clId="{DD2749E4-CAE7-4F19-98A6-A2F656006530}" dt="2023-03-20T09:38:39.142" v="7042" actId="20577"/>
          <ac:spMkLst>
            <pc:docMk/>
            <pc:sldMk cId="1697410571" sldId="1473"/>
            <ac:spMk id="3" creationId="{3E036FBD-3B17-79B0-09F5-B66F5F6ACF0E}"/>
          </ac:spMkLst>
        </pc:spChg>
        <pc:extLst>
          <p:ext xmlns:p="http://schemas.openxmlformats.org/presentationml/2006/main" uri="{D6D511B9-2390-475A-947B-AFAB55BFBCF1}">
            <pc226:cmChg xmlns:pc226="http://schemas.microsoft.com/office/powerpoint/2022/06/main/command" chg="del">
              <pc226:chgData name="Liisa Lappalainen" userId="e824222c-c454-47ef-9fe9-f1d82060b1e7" providerId="ADAL" clId="{DD2749E4-CAE7-4F19-98A6-A2F656006530}" dt="2023-03-20T09:38:44.132" v="7043"/>
              <pc2:cmMkLst xmlns:pc2="http://schemas.microsoft.com/office/powerpoint/2019/9/main/command">
                <pc:docMk/>
                <pc:sldMk cId="1697410571" sldId="1473"/>
                <pc2:cmMk id="{6895D4A9-4DE6-4D57-AE6F-44C227F971B6}"/>
              </pc2:cmMkLst>
            </pc226:cmChg>
            <pc226:cmChg xmlns:pc226="http://schemas.microsoft.com/office/powerpoint/2022/06/main/command" chg="del">
              <pc226:chgData name="Liisa Lappalainen" userId="e824222c-c454-47ef-9fe9-f1d82060b1e7" providerId="ADAL" clId="{DD2749E4-CAE7-4F19-98A6-A2F656006530}" dt="2023-03-20T09:36:22.637" v="6841"/>
              <pc2:cmMkLst xmlns:pc2="http://schemas.microsoft.com/office/powerpoint/2019/9/main/command">
                <pc:docMk/>
                <pc:sldMk cId="1697410571" sldId="1473"/>
                <pc2:cmMk id="{476C4ECD-3249-4FC4-B5D5-D915D65D2426}"/>
              </pc2:cmMkLst>
            </pc226:cmChg>
          </p:ext>
        </pc:extLst>
      </pc:sldChg>
      <pc:sldChg chg="modSp mod">
        <pc:chgData name="Liisa Lappalainen" userId="e824222c-c454-47ef-9fe9-f1d82060b1e7" providerId="ADAL" clId="{DD2749E4-CAE7-4F19-98A6-A2F656006530}" dt="2023-03-20T09:30:24.675" v="6441" actId="20577"/>
        <pc:sldMkLst>
          <pc:docMk/>
          <pc:sldMk cId="3315766919" sldId="1474"/>
        </pc:sldMkLst>
        <pc:spChg chg="mod">
          <ac:chgData name="Liisa Lappalainen" userId="e824222c-c454-47ef-9fe9-f1d82060b1e7" providerId="ADAL" clId="{DD2749E4-CAE7-4F19-98A6-A2F656006530}" dt="2023-03-20T09:30:24.675" v="6441" actId="20577"/>
          <ac:spMkLst>
            <pc:docMk/>
            <pc:sldMk cId="3315766919" sldId="1474"/>
            <ac:spMk id="3" creationId="{53870595-2E2D-AE0E-01EA-7E65591165FB}"/>
          </ac:spMkLst>
        </pc:spChg>
      </pc:sldChg>
      <pc:sldChg chg="addSp delSp modSp new mod ord setBg">
        <pc:chgData name="Liisa Lappalainen" userId="e824222c-c454-47ef-9fe9-f1d82060b1e7" providerId="ADAL" clId="{DD2749E4-CAE7-4F19-98A6-A2F656006530}" dt="2023-03-08T14:11:36.212" v="5529"/>
        <pc:sldMkLst>
          <pc:docMk/>
          <pc:sldMk cId="630847468" sldId="1475"/>
        </pc:sldMkLst>
        <pc:spChg chg="del">
          <ac:chgData name="Liisa Lappalainen" userId="e824222c-c454-47ef-9fe9-f1d82060b1e7" providerId="ADAL" clId="{DD2749E4-CAE7-4F19-98A6-A2F656006530}" dt="2023-03-08T14:08:35.596" v="5186" actId="26606"/>
          <ac:spMkLst>
            <pc:docMk/>
            <pc:sldMk cId="630847468" sldId="1475"/>
            <ac:spMk id="2" creationId="{87D429D1-A382-09ED-201B-05684386213C}"/>
          </ac:spMkLst>
        </pc:spChg>
        <pc:spChg chg="del">
          <ac:chgData name="Liisa Lappalainen" userId="e824222c-c454-47ef-9fe9-f1d82060b1e7" providerId="ADAL" clId="{DD2749E4-CAE7-4F19-98A6-A2F656006530}" dt="2023-03-08T14:08:31.919" v="5185" actId="931"/>
          <ac:spMkLst>
            <pc:docMk/>
            <pc:sldMk cId="630847468" sldId="1475"/>
            <ac:spMk id="3" creationId="{47B744DA-B2F1-0F79-4F30-02BB1F66E1E7}"/>
          </ac:spMkLst>
        </pc:spChg>
        <pc:spChg chg="add mod">
          <ac:chgData name="Liisa Lappalainen" userId="e824222c-c454-47ef-9fe9-f1d82060b1e7" providerId="ADAL" clId="{DD2749E4-CAE7-4F19-98A6-A2F656006530}" dt="2023-03-08T14:11:09.685" v="5527" actId="20577"/>
          <ac:spMkLst>
            <pc:docMk/>
            <pc:sldMk cId="630847468" sldId="1475"/>
            <ac:spMk id="6" creationId="{E799440F-9D98-37C9-32D2-FC70CB64C5AE}"/>
          </ac:spMkLst>
        </pc:spChg>
        <pc:spChg chg="add">
          <ac:chgData name="Liisa Lappalainen" userId="e824222c-c454-47ef-9fe9-f1d82060b1e7" providerId="ADAL" clId="{DD2749E4-CAE7-4F19-98A6-A2F656006530}" dt="2023-03-08T14:08:35.596" v="5186" actId="26606"/>
          <ac:spMkLst>
            <pc:docMk/>
            <pc:sldMk cId="630847468" sldId="1475"/>
            <ac:spMk id="10" creationId="{42A4FC2C-047E-45A5-965D-8E1E3BF09BC6}"/>
          </ac:spMkLst>
        </pc:spChg>
        <pc:picChg chg="add mod">
          <ac:chgData name="Liisa Lappalainen" userId="e824222c-c454-47ef-9fe9-f1d82060b1e7" providerId="ADAL" clId="{DD2749E4-CAE7-4F19-98A6-A2F656006530}" dt="2023-03-08T14:08:35.596" v="5186" actId="26606"/>
          <ac:picMkLst>
            <pc:docMk/>
            <pc:sldMk cId="630847468" sldId="1475"/>
            <ac:picMk id="5" creationId="{6E3F453A-CC05-F4AB-2E4A-A31F87CF0BD7}"/>
          </ac:picMkLst>
        </pc:picChg>
      </pc:sldChg>
      <pc:sldChg chg="addSp delSp modSp new mod setBg modNotesTx">
        <pc:chgData name="Liisa Lappalainen" userId="e824222c-c454-47ef-9fe9-f1d82060b1e7" providerId="ADAL" clId="{DD2749E4-CAE7-4F19-98A6-A2F656006530}" dt="2023-03-08T14:17:06.127" v="5891" actId="20577"/>
        <pc:sldMkLst>
          <pc:docMk/>
          <pc:sldMk cId="1637087113" sldId="1476"/>
        </pc:sldMkLst>
        <pc:spChg chg="del">
          <ac:chgData name="Liisa Lappalainen" userId="e824222c-c454-47ef-9fe9-f1d82060b1e7" providerId="ADAL" clId="{DD2749E4-CAE7-4F19-98A6-A2F656006530}" dt="2023-03-08T14:14:41.714" v="5543" actId="26606"/>
          <ac:spMkLst>
            <pc:docMk/>
            <pc:sldMk cId="1637087113" sldId="1476"/>
            <ac:spMk id="2" creationId="{FC8EFC6F-A36D-E5EC-CCAB-1FA53F2F8F32}"/>
          </ac:spMkLst>
        </pc:spChg>
        <pc:spChg chg="del">
          <ac:chgData name="Liisa Lappalainen" userId="e824222c-c454-47ef-9fe9-f1d82060b1e7" providerId="ADAL" clId="{DD2749E4-CAE7-4F19-98A6-A2F656006530}" dt="2023-03-08T14:14:37.332" v="5541" actId="931"/>
          <ac:spMkLst>
            <pc:docMk/>
            <pc:sldMk cId="1637087113" sldId="1476"/>
            <ac:spMk id="3" creationId="{AD6A2E38-1EEC-A344-29C1-21060CB58A0D}"/>
          </ac:spMkLst>
        </pc:spChg>
        <pc:spChg chg="add mod">
          <ac:chgData name="Liisa Lappalainen" userId="e824222c-c454-47ef-9fe9-f1d82060b1e7" providerId="ADAL" clId="{DD2749E4-CAE7-4F19-98A6-A2F656006530}" dt="2023-03-08T14:15:39.859" v="5671" actId="14100"/>
          <ac:spMkLst>
            <pc:docMk/>
            <pc:sldMk cId="1637087113" sldId="1476"/>
            <ac:spMk id="6" creationId="{7D5A0896-6BCD-FA46-4CC6-B3C63861E6AD}"/>
          </ac:spMkLst>
        </pc:spChg>
        <pc:spChg chg="add mod">
          <ac:chgData name="Liisa Lappalainen" userId="e824222c-c454-47ef-9fe9-f1d82060b1e7" providerId="ADAL" clId="{DD2749E4-CAE7-4F19-98A6-A2F656006530}" dt="2023-03-08T14:16:11.585" v="5720" actId="1076"/>
          <ac:spMkLst>
            <pc:docMk/>
            <pc:sldMk cId="1637087113" sldId="1476"/>
            <ac:spMk id="7" creationId="{35F7C4AE-1FEF-2FC0-2668-D245AC1C291A}"/>
          </ac:spMkLst>
        </pc:spChg>
        <pc:spChg chg="add">
          <ac:chgData name="Liisa Lappalainen" userId="e824222c-c454-47ef-9fe9-f1d82060b1e7" providerId="ADAL" clId="{DD2749E4-CAE7-4F19-98A6-A2F656006530}" dt="2023-03-08T14:14:41.714" v="5543" actId="26606"/>
          <ac:spMkLst>
            <pc:docMk/>
            <pc:sldMk cId="1637087113" sldId="1476"/>
            <ac:spMk id="10" creationId="{42A4FC2C-047E-45A5-965D-8E1E3BF09BC6}"/>
          </ac:spMkLst>
        </pc:spChg>
        <pc:picChg chg="add mod">
          <ac:chgData name="Liisa Lappalainen" userId="e824222c-c454-47ef-9fe9-f1d82060b1e7" providerId="ADAL" clId="{DD2749E4-CAE7-4F19-98A6-A2F656006530}" dt="2023-03-08T14:14:41.714" v="5543" actId="26606"/>
          <ac:picMkLst>
            <pc:docMk/>
            <pc:sldMk cId="1637087113" sldId="1476"/>
            <ac:picMk id="5" creationId="{9AEB8CD6-ED4B-00C3-EA83-71C249F9CB1D}"/>
          </ac:picMkLst>
        </pc:picChg>
      </pc:sldChg>
      <pc:sldChg chg="addSp delSp modSp new mod modClrScheme chgLayout">
        <pc:chgData name="Liisa Lappalainen" userId="e824222c-c454-47ef-9fe9-f1d82060b1e7" providerId="ADAL" clId="{DD2749E4-CAE7-4F19-98A6-A2F656006530}" dt="2023-03-20T09:43:56.517" v="7252" actId="20577"/>
        <pc:sldMkLst>
          <pc:docMk/>
          <pc:sldMk cId="2376370957" sldId="1477"/>
        </pc:sldMkLst>
        <pc:spChg chg="del mod ord">
          <ac:chgData name="Liisa Lappalainen" userId="e824222c-c454-47ef-9fe9-f1d82060b1e7" providerId="ADAL" clId="{DD2749E4-CAE7-4F19-98A6-A2F656006530}" dt="2023-03-08T14:17:53.346" v="5893" actId="700"/>
          <ac:spMkLst>
            <pc:docMk/>
            <pc:sldMk cId="2376370957" sldId="1477"/>
            <ac:spMk id="2" creationId="{7CFE84FB-E8ED-ABE9-E23C-C6E3430FC2FF}"/>
          </ac:spMkLst>
        </pc:spChg>
        <pc:spChg chg="del mod ord">
          <ac:chgData name="Liisa Lappalainen" userId="e824222c-c454-47ef-9fe9-f1d82060b1e7" providerId="ADAL" clId="{DD2749E4-CAE7-4F19-98A6-A2F656006530}" dt="2023-03-08T14:17:53.346" v="5893" actId="700"/>
          <ac:spMkLst>
            <pc:docMk/>
            <pc:sldMk cId="2376370957" sldId="1477"/>
            <ac:spMk id="3" creationId="{C69597F7-7056-F9DC-13CC-DD30E553F0B1}"/>
          </ac:spMkLst>
        </pc:spChg>
        <pc:spChg chg="add mod ord">
          <ac:chgData name="Liisa Lappalainen" userId="e824222c-c454-47ef-9fe9-f1d82060b1e7" providerId="ADAL" clId="{DD2749E4-CAE7-4F19-98A6-A2F656006530}" dt="2023-03-08T14:17:56.578" v="5899" actId="20577"/>
          <ac:spMkLst>
            <pc:docMk/>
            <pc:sldMk cId="2376370957" sldId="1477"/>
            <ac:spMk id="4" creationId="{D9710B43-534F-47B1-2CCA-D3F49096C059}"/>
          </ac:spMkLst>
        </pc:spChg>
        <pc:spChg chg="add mod ord">
          <ac:chgData name="Liisa Lappalainen" userId="e824222c-c454-47ef-9fe9-f1d82060b1e7" providerId="ADAL" clId="{DD2749E4-CAE7-4F19-98A6-A2F656006530}" dt="2023-03-20T09:43:56.517" v="7252" actId="20577"/>
          <ac:spMkLst>
            <pc:docMk/>
            <pc:sldMk cId="2376370957" sldId="1477"/>
            <ac:spMk id="5" creationId="{9AA846E9-4582-FB43-2C19-8666C7F798BF}"/>
          </ac:spMkLst>
        </pc:spChg>
      </pc:sldChg>
      <pc:sldChg chg="modSp new mod">
        <pc:chgData name="Liisa Lappalainen" userId="e824222c-c454-47ef-9fe9-f1d82060b1e7" providerId="ADAL" clId="{DD2749E4-CAE7-4F19-98A6-A2F656006530}" dt="2023-03-20T09:47:32.383" v="7464" actId="27636"/>
        <pc:sldMkLst>
          <pc:docMk/>
          <pc:sldMk cId="1768847670" sldId="1478"/>
        </pc:sldMkLst>
        <pc:spChg chg="mod">
          <ac:chgData name="Liisa Lappalainen" userId="e824222c-c454-47ef-9fe9-f1d82060b1e7" providerId="ADAL" clId="{DD2749E4-CAE7-4F19-98A6-A2F656006530}" dt="2023-03-20T09:46:20.172" v="7269" actId="20577"/>
          <ac:spMkLst>
            <pc:docMk/>
            <pc:sldMk cId="1768847670" sldId="1478"/>
            <ac:spMk id="2" creationId="{FC1999BE-1C96-1990-BE19-B17C6308C8D0}"/>
          </ac:spMkLst>
        </pc:spChg>
        <pc:spChg chg="mod">
          <ac:chgData name="Liisa Lappalainen" userId="e824222c-c454-47ef-9fe9-f1d82060b1e7" providerId="ADAL" clId="{DD2749E4-CAE7-4F19-98A6-A2F656006530}" dt="2023-03-20T09:47:32.383" v="7464" actId="27636"/>
          <ac:spMkLst>
            <pc:docMk/>
            <pc:sldMk cId="1768847670" sldId="1478"/>
            <ac:spMk id="3" creationId="{AAB70711-1FA8-8EEE-0015-3964B9C35FFB}"/>
          </ac:spMkLst>
        </pc:spChg>
      </pc:sldChg>
      <pc:sldChg chg="modSp new mod">
        <pc:chgData name="Liisa Lappalainen" userId="e824222c-c454-47ef-9fe9-f1d82060b1e7" providerId="ADAL" clId="{DD2749E4-CAE7-4F19-98A6-A2F656006530}" dt="2023-03-20T09:48:25.188" v="7613" actId="20577"/>
        <pc:sldMkLst>
          <pc:docMk/>
          <pc:sldMk cId="3575033448" sldId="1479"/>
        </pc:sldMkLst>
        <pc:spChg chg="mod">
          <ac:chgData name="Liisa Lappalainen" userId="e824222c-c454-47ef-9fe9-f1d82060b1e7" providerId="ADAL" clId="{DD2749E4-CAE7-4F19-98A6-A2F656006530}" dt="2023-03-20T09:47:53.936" v="7500" actId="20577"/>
          <ac:spMkLst>
            <pc:docMk/>
            <pc:sldMk cId="3575033448" sldId="1479"/>
            <ac:spMk id="2" creationId="{3F0A97D1-AA34-08A0-D673-A19524E601EA}"/>
          </ac:spMkLst>
        </pc:spChg>
        <pc:spChg chg="mod">
          <ac:chgData name="Liisa Lappalainen" userId="e824222c-c454-47ef-9fe9-f1d82060b1e7" providerId="ADAL" clId="{DD2749E4-CAE7-4F19-98A6-A2F656006530}" dt="2023-03-20T09:48:25.188" v="7613" actId="20577"/>
          <ac:spMkLst>
            <pc:docMk/>
            <pc:sldMk cId="3575033448" sldId="1479"/>
            <ac:spMk id="3" creationId="{FF63260C-4D77-AB3D-1F51-9E741C498855}"/>
          </ac:spMkLst>
        </pc:spChg>
      </pc:sldChg>
      <pc:sldChg chg="modSp new mod">
        <pc:chgData name="Liisa Lappalainen" userId="e824222c-c454-47ef-9fe9-f1d82060b1e7" providerId="ADAL" clId="{DD2749E4-CAE7-4F19-98A6-A2F656006530}" dt="2023-03-20T09:50:35.050" v="7860" actId="5793"/>
        <pc:sldMkLst>
          <pc:docMk/>
          <pc:sldMk cId="348489282" sldId="1480"/>
        </pc:sldMkLst>
        <pc:spChg chg="mod">
          <ac:chgData name="Liisa Lappalainen" userId="e824222c-c454-47ef-9fe9-f1d82060b1e7" providerId="ADAL" clId="{DD2749E4-CAE7-4F19-98A6-A2F656006530}" dt="2023-03-20T09:48:43.121" v="7645" actId="20577"/>
          <ac:spMkLst>
            <pc:docMk/>
            <pc:sldMk cId="348489282" sldId="1480"/>
            <ac:spMk id="2" creationId="{A487532F-E782-291C-5D18-955ADC46BA47}"/>
          </ac:spMkLst>
        </pc:spChg>
        <pc:spChg chg="mod">
          <ac:chgData name="Liisa Lappalainen" userId="e824222c-c454-47ef-9fe9-f1d82060b1e7" providerId="ADAL" clId="{DD2749E4-CAE7-4F19-98A6-A2F656006530}" dt="2023-03-20T09:50:35.050" v="7860" actId="5793"/>
          <ac:spMkLst>
            <pc:docMk/>
            <pc:sldMk cId="348489282" sldId="1480"/>
            <ac:spMk id="3" creationId="{30C19367-E734-FF85-956E-0B7BAADE6110}"/>
          </ac:spMkLst>
        </pc:spChg>
      </pc:sldChg>
      <pc:sldChg chg="modSp new mod">
        <pc:chgData name="Liisa Lappalainen" userId="e824222c-c454-47ef-9fe9-f1d82060b1e7" providerId="ADAL" clId="{DD2749E4-CAE7-4F19-98A6-A2F656006530}" dt="2023-03-20T09:51:20.728" v="7967" actId="20577"/>
        <pc:sldMkLst>
          <pc:docMk/>
          <pc:sldMk cId="3869777469" sldId="1481"/>
        </pc:sldMkLst>
        <pc:spChg chg="mod">
          <ac:chgData name="Liisa Lappalainen" userId="e824222c-c454-47ef-9fe9-f1d82060b1e7" providerId="ADAL" clId="{DD2749E4-CAE7-4F19-98A6-A2F656006530}" dt="2023-03-20T09:50:52.547" v="7896" actId="20577"/>
          <ac:spMkLst>
            <pc:docMk/>
            <pc:sldMk cId="3869777469" sldId="1481"/>
            <ac:spMk id="2" creationId="{FB44B08A-0345-D8B0-840D-2ACD9D4EE4C6}"/>
          </ac:spMkLst>
        </pc:spChg>
        <pc:spChg chg="mod">
          <ac:chgData name="Liisa Lappalainen" userId="e824222c-c454-47ef-9fe9-f1d82060b1e7" providerId="ADAL" clId="{DD2749E4-CAE7-4F19-98A6-A2F656006530}" dt="2023-03-20T09:51:20.728" v="7967" actId="20577"/>
          <ac:spMkLst>
            <pc:docMk/>
            <pc:sldMk cId="3869777469" sldId="1481"/>
            <ac:spMk id="3" creationId="{EF23A08B-0EBC-3A84-9DD9-8DA860745895}"/>
          </ac:spMkLst>
        </pc:spChg>
      </pc:sldChg>
      <pc:sldChg chg="addSp delSp modSp new mod modClrScheme chgLayout">
        <pc:chgData name="Liisa Lappalainen" userId="e824222c-c454-47ef-9fe9-f1d82060b1e7" providerId="ADAL" clId="{DD2749E4-CAE7-4F19-98A6-A2F656006530}" dt="2023-03-20T09:52:33.066" v="8081" actId="20577"/>
        <pc:sldMkLst>
          <pc:docMk/>
          <pc:sldMk cId="2601915039" sldId="1482"/>
        </pc:sldMkLst>
        <pc:spChg chg="del mod ord">
          <ac:chgData name="Liisa Lappalainen" userId="e824222c-c454-47ef-9fe9-f1d82060b1e7" providerId="ADAL" clId="{DD2749E4-CAE7-4F19-98A6-A2F656006530}" dt="2023-03-20T09:51:38.315" v="7969" actId="700"/>
          <ac:spMkLst>
            <pc:docMk/>
            <pc:sldMk cId="2601915039" sldId="1482"/>
            <ac:spMk id="2" creationId="{2C9022EB-813C-4668-33AB-7542CEE6E2F9}"/>
          </ac:spMkLst>
        </pc:spChg>
        <pc:spChg chg="del mod ord">
          <ac:chgData name="Liisa Lappalainen" userId="e824222c-c454-47ef-9fe9-f1d82060b1e7" providerId="ADAL" clId="{DD2749E4-CAE7-4F19-98A6-A2F656006530}" dt="2023-03-20T09:51:38.315" v="7969" actId="700"/>
          <ac:spMkLst>
            <pc:docMk/>
            <pc:sldMk cId="2601915039" sldId="1482"/>
            <ac:spMk id="3" creationId="{B61580C8-4D18-461A-CCA7-B20A7B5B7506}"/>
          </ac:spMkLst>
        </pc:spChg>
        <pc:spChg chg="add mod ord">
          <ac:chgData name="Liisa Lappalainen" userId="e824222c-c454-47ef-9fe9-f1d82060b1e7" providerId="ADAL" clId="{DD2749E4-CAE7-4F19-98A6-A2F656006530}" dt="2023-03-20T09:51:51.782" v="8026" actId="20577"/>
          <ac:spMkLst>
            <pc:docMk/>
            <pc:sldMk cId="2601915039" sldId="1482"/>
            <ac:spMk id="4" creationId="{8EF195C9-1AA6-38DE-6D55-2EAD72146A58}"/>
          </ac:spMkLst>
        </pc:spChg>
        <pc:spChg chg="add mod ord">
          <ac:chgData name="Liisa Lappalainen" userId="e824222c-c454-47ef-9fe9-f1d82060b1e7" providerId="ADAL" clId="{DD2749E4-CAE7-4F19-98A6-A2F656006530}" dt="2023-03-20T09:52:33.066" v="8081" actId="20577"/>
          <ac:spMkLst>
            <pc:docMk/>
            <pc:sldMk cId="2601915039" sldId="1482"/>
            <ac:spMk id="5" creationId="{AFFCD465-AC2F-C334-BE5E-50F1D2F72211}"/>
          </ac:spMkLst>
        </pc:spChg>
      </pc:sldChg>
      <pc:sldChg chg="modSp new mod">
        <pc:chgData name="Liisa Lappalainen" userId="e824222c-c454-47ef-9fe9-f1d82060b1e7" providerId="ADAL" clId="{DD2749E4-CAE7-4F19-98A6-A2F656006530}" dt="2023-03-20T09:53:15.650" v="8190" actId="20577"/>
        <pc:sldMkLst>
          <pc:docMk/>
          <pc:sldMk cId="970010637" sldId="1483"/>
        </pc:sldMkLst>
        <pc:spChg chg="mod">
          <ac:chgData name="Liisa Lappalainen" userId="e824222c-c454-47ef-9fe9-f1d82060b1e7" providerId="ADAL" clId="{DD2749E4-CAE7-4F19-98A6-A2F656006530}" dt="2023-03-20T09:52:48.655" v="8096" actId="20577"/>
          <ac:spMkLst>
            <pc:docMk/>
            <pc:sldMk cId="970010637" sldId="1483"/>
            <ac:spMk id="2" creationId="{691C44DC-329A-1E3E-DFE7-9CC38537521F}"/>
          </ac:spMkLst>
        </pc:spChg>
        <pc:spChg chg="mod">
          <ac:chgData name="Liisa Lappalainen" userId="e824222c-c454-47ef-9fe9-f1d82060b1e7" providerId="ADAL" clId="{DD2749E4-CAE7-4F19-98A6-A2F656006530}" dt="2023-03-20T09:53:15.650" v="8190" actId="20577"/>
          <ac:spMkLst>
            <pc:docMk/>
            <pc:sldMk cId="970010637" sldId="1483"/>
            <ac:spMk id="3" creationId="{B3DD498E-21BE-EA4B-E033-BDCBE811BC0C}"/>
          </ac:spMkLst>
        </pc:spChg>
      </pc:sldChg>
      <pc:sldChg chg="new del">
        <pc:chgData name="Liisa Lappalainen" userId="e824222c-c454-47ef-9fe9-f1d82060b1e7" providerId="ADAL" clId="{DD2749E4-CAE7-4F19-98A6-A2F656006530}" dt="2023-03-20T09:54:36.758" v="8192" actId="47"/>
        <pc:sldMkLst>
          <pc:docMk/>
          <pc:sldMk cId="2306831528" sldId="1484"/>
        </pc:sldMkLst>
      </pc:sldChg>
    </pc:docChg>
  </pc:docChgLst>
  <pc:docChgLst>
    <pc:chgData name="Liisa Lappalainen" userId="S::liisa.lappalainen@voimistelu.fi::e824222c-c454-47ef-9fe9-f1d82060b1e7" providerId="AD" clId="Web-{6B5A04DC-6282-63BD-2E80-57308E5236C5}"/>
    <pc:docChg chg="modSld">
      <pc:chgData name="Liisa Lappalainen" userId="S::liisa.lappalainen@voimistelu.fi::e824222c-c454-47ef-9fe9-f1d82060b1e7" providerId="AD" clId="Web-{6B5A04DC-6282-63BD-2E80-57308E5236C5}" dt="2023-02-15T20:51:14.583" v="4" actId="20577"/>
      <pc:docMkLst>
        <pc:docMk/>
      </pc:docMkLst>
      <pc:sldChg chg="modSp">
        <pc:chgData name="Liisa Lappalainen" userId="S::liisa.lappalainen@voimistelu.fi::e824222c-c454-47ef-9fe9-f1d82060b1e7" providerId="AD" clId="Web-{6B5A04DC-6282-63BD-2E80-57308E5236C5}" dt="2023-02-15T20:51:14.583" v="4" actId="20577"/>
        <pc:sldMkLst>
          <pc:docMk/>
          <pc:sldMk cId="3104769917" sldId="262"/>
        </pc:sldMkLst>
        <pc:spChg chg="mod">
          <ac:chgData name="Liisa Lappalainen" userId="S::liisa.lappalainen@voimistelu.fi::e824222c-c454-47ef-9fe9-f1d82060b1e7" providerId="AD" clId="Web-{6B5A04DC-6282-63BD-2E80-57308E5236C5}" dt="2023-02-15T20:51:14.583" v="4" actId="20577"/>
          <ac:spMkLst>
            <pc:docMk/>
            <pc:sldMk cId="3104769917" sldId="262"/>
            <ac:spMk id="3" creationId="{EB3B39FB-196F-E1A8-A492-91C30C230E34}"/>
          </ac:spMkLst>
        </pc:spChg>
      </pc:sldChg>
    </pc:docChg>
  </pc:docChgLst>
  <pc:docChgLst>
    <pc:chgData name="Tiina Saulila" userId="S::tiina.saulila@voimistelu.fi::15286938-3c5d-45f0-a531-4c52e725e615" providerId="AD" clId="Web-{82795371-1DD2-407E-A6F3-6A52C35C88C0}"/>
    <pc:docChg chg="addSld modSld">
      <pc:chgData name="Tiina Saulila" userId="S::tiina.saulila@voimistelu.fi::15286938-3c5d-45f0-a531-4c52e725e615" providerId="AD" clId="Web-{82795371-1DD2-407E-A6F3-6A52C35C88C0}" dt="2023-02-14T07:15:31.856" v="895" actId="20577"/>
      <pc:docMkLst>
        <pc:docMk/>
      </pc:docMkLst>
      <pc:sldChg chg="addSp modSp">
        <pc:chgData name="Tiina Saulila" userId="S::tiina.saulila@voimistelu.fi::15286938-3c5d-45f0-a531-4c52e725e615" providerId="AD" clId="Web-{82795371-1DD2-407E-A6F3-6A52C35C88C0}" dt="2023-02-14T07:10:26.863" v="675" actId="20577"/>
        <pc:sldMkLst>
          <pc:docMk/>
          <pc:sldMk cId="264577989" sldId="257"/>
        </pc:sldMkLst>
        <pc:spChg chg="mod">
          <ac:chgData name="Tiina Saulila" userId="S::tiina.saulila@voimistelu.fi::15286938-3c5d-45f0-a531-4c52e725e615" providerId="AD" clId="Web-{82795371-1DD2-407E-A6F3-6A52C35C88C0}" dt="2023-02-14T07:10:26.863" v="675" actId="20577"/>
          <ac:spMkLst>
            <pc:docMk/>
            <pc:sldMk cId="264577989" sldId="257"/>
            <ac:spMk id="3" creationId="{64CE38BB-5B4D-5B22-8ACE-3A27F720AE9F}"/>
          </ac:spMkLst>
        </pc:spChg>
        <pc:spChg chg="add mod">
          <ac:chgData name="Tiina Saulila" userId="S::tiina.saulila@voimistelu.fi::15286938-3c5d-45f0-a531-4c52e725e615" providerId="AD" clId="Web-{82795371-1DD2-407E-A6F3-6A52C35C88C0}" dt="2023-02-14T07:09:49.831" v="642" actId="20577"/>
          <ac:spMkLst>
            <pc:docMk/>
            <pc:sldMk cId="264577989" sldId="257"/>
            <ac:spMk id="4" creationId="{6B7AD5F9-EB18-1EC9-3B1D-05175CDA3CFD}"/>
          </ac:spMkLst>
        </pc:spChg>
      </pc:sldChg>
      <pc:sldChg chg="addSp modSp add replId">
        <pc:chgData name="Tiina Saulila" userId="S::tiina.saulila@voimistelu.fi::15286938-3c5d-45f0-a531-4c52e725e615" providerId="AD" clId="Web-{82795371-1DD2-407E-A6F3-6A52C35C88C0}" dt="2023-02-14T07:15:31.856" v="895" actId="20577"/>
        <pc:sldMkLst>
          <pc:docMk/>
          <pc:sldMk cId="420303228" sldId="1470"/>
        </pc:sldMkLst>
        <pc:spChg chg="mod">
          <ac:chgData name="Tiina Saulila" userId="S::tiina.saulila@voimistelu.fi::15286938-3c5d-45f0-a531-4c52e725e615" providerId="AD" clId="Web-{82795371-1DD2-407E-A6F3-6A52C35C88C0}" dt="2023-02-14T07:02:07.412" v="124" actId="20577"/>
          <ac:spMkLst>
            <pc:docMk/>
            <pc:sldMk cId="420303228" sldId="1470"/>
            <ac:spMk id="2" creationId="{3373FC54-94FB-E5ED-6DF9-CE3006003335}"/>
          </ac:spMkLst>
        </pc:spChg>
        <pc:spChg chg="mod">
          <ac:chgData name="Tiina Saulila" userId="S::tiina.saulila@voimistelu.fi::15286938-3c5d-45f0-a531-4c52e725e615" providerId="AD" clId="Web-{82795371-1DD2-407E-A6F3-6A52C35C88C0}" dt="2023-02-14T07:15:31.856" v="895" actId="20577"/>
          <ac:spMkLst>
            <pc:docMk/>
            <pc:sldMk cId="420303228" sldId="1470"/>
            <ac:spMk id="3" creationId="{64CE38BB-5B4D-5B22-8ACE-3A27F720AE9F}"/>
          </ac:spMkLst>
        </pc:spChg>
        <pc:picChg chg="add mod">
          <ac:chgData name="Tiina Saulila" userId="S::tiina.saulila@voimistelu.fi::15286938-3c5d-45f0-a531-4c52e725e615" providerId="AD" clId="Web-{82795371-1DD2-407E-A6F3-6A52C35C88C0}" dt="2023-02-14T07:12:06.663" v="692" actId="1076"/>
          <ac:picMkLst>
            <pc:docMk/>
            <pc:sldMk cId="420303228" sldId="1470"/>
            <ac:picMk id="4" creationId="{C70B4F81-5A2B-D2AB-C3E8-BB8A996A5227}"/>
          </ac:picMkLst>
        </pc:picChg>
        <pc:picChg chg="add mod">
          <ac:chgData name="Tiina Saulila" userId="S::tiina.saulila@voimistelu.fi::15286938-3c5d-45f0-a531-4c52e725e615" providerId="AD" clId="Web-{82795371-1DD2-407E-A6F3-6A52C35C88C0}" dt="2023-02-14T07:12:50.429" v="696" actId="1076"/>
          <ac:picMkLst>
            <pc:docMk/>
            <pc:sldMk cId="420303228" sldId="1470"/>
            <ac:picMk id="5" creationId="{EEB1017C-6735-F33B-80AC-FAD054DBB610}"/>
          </ac:picMkLst>
        </pc:picChg>
      </pc:sldChg>
    </pc:docChg>
  </pc:docChgLst>
  <pc:docChgLst>
    <pc:chgData name="Liisa Lappalainen" userId="e824222c-c454-47ef-9fe9-f1d82060b1e7" providerId="ADAL" clId="{7073B5FD-3469-47AB-8FDF-AF8CB9B9C96C}"/>
    <pc:docChg chg="undo custSel addSld delSld modSld sldOrd">
      <pc:chgData name="Liisa Lappalainen" userId="e824222c-c454-47ef-9fe9-f1d82060b1e7" providerId="ADAL" clId="{7073B5FD-3469-47AB-8FDF-AF8CB9B9C96C}" dt="2023-02-07T07:01:52.945" v="3164" actId="20577"/>
      <pc:docMkLst>
        <pc:docMk/>
      </pc:docMkLst>
      <pc:sldChg chg="modSp mod">
        <pc:chgData name="Liisa Lappalainen" userId="e824222c-c454-47ef-9fe9-f1d82060b1e7" providerId="ADAL" clId="{7073B5FD-3469-47AB-8FDF-AF8CB9B9C96C}" dt="2023-02-07T06:30:05.912" v="1464" actId="20577"/>
        <pc:sldMkLst>
          <pc:docMk/>
          <pc:sldMk cId="1352438673" sldId="259"/>
        </pc:sldMkLst>
        <pc:spChg chg="mod">
          <ac:chgData name="Liisa Lappalainen" userId="e824222c-c454-47ef-9fe9-f1d82060b1e7" providerId="ADAL" clId="{7073B5FD-3469-47AB-8FDF-AF8CB9B9C96C}" dt="2023-02-07T06:30:05.912" v="1464" actId="20577"/>
          <ac:spMkLst>
            <pc:docMk/>
            <pc:sldMk cId="1352438673" sldId="259"/>
            <ac:spMk id="3" creationId="{44CF7C55-9226-170A-C6F5-AE96EAC3FB59}"/>
          </ac:spMkLst>
        </pc:spChg>
      </pc:sldChg>
      <pc:sldChg chg="ord">
        <pc:chgData name="Liisa Lappalainen" userId="e824222c-c454-47ef-9fe9-f1d82060b1e7" providerId="ADAL" clId="{7073B5FD-3469-47AB-8FDF-AF8CB9B9C96C}" dt="2023-02-07T06:35:06.499" v="1466"/>
        <pc:sldMkLst>
          <pc:docMk/>
          <pc:sldMk cId="1696083374" sldId="303"/>
        </pc:sldMkLst>
      </pc:sldChg>
      <pc:sldChg chg="del ord">
        <pc:chgData name="Liisa Lappalainen" userId="e824222c-c454-47ef-9fe9-f1d82060b1e7" providerId="ADAL" clId="{7073B5FD-3469-47AB-8FDF-AF8CB9B9C96C}" dt="2023-02-07T06:35:15.625" v="1467" actId="47"/>
        <pc:sldMkLst>
          <pc:docMk/>
          <pc:sldMk cId="2488402493" sldId="304"/>
        </pc:sldMkLst>
      </pc:sldChg>
      <pc:sldChg chg="del">
        <pc:chgData name="Liisa Lappalainen" userId="e824222c-c454-47ef-9fe9-f1d82060b1e7" providerId="ADAL" clId="{7073B5FD-3469-47AB-8FDF-AF8CB9B9C96C}" dt="2023-02-06T12:49:32.254" v="112" actId="47"/>
        <pc:sldMkLst>
          <pc:docMk/>
          <pc:sldMk cId="1261883481" sldId="1409"/>
        </pc:sldMkLst>
      </pc:sldChg>
      <pc:sldChg chg="modSp mod">
        <pc:chgData name="Liisa Lappalainen" userId="e824222c-c454-47ef-9fe9-f1d82060b1e7" providerId="ADAL" clId="{7073B5FD-3469-47AB-8FDF-AF8CB9B9C96C}" dt="2023-02-06T12:49:16.722" v="111" actId="113"/>
        <pc:sldMkLst>
          <pc:docMk/>
          <pc:sldMk cId="3656320754" sldId="1410"/>
        </pc:sldMkLst>
        <pc:spChg chg="mod">
          <ac:chgData name="Liisa Lappalainen" userId="e824222c-c454-47ef-9fe9-f1d82060b1e7" providerId="ADAL" clId="{7073B5FD-3469-47AB-8FDF-AF8CB9B9C96C}" dt="2023-02-06T12:49:09.235" v="110" actId="20577"/>
          <ac:spMkLst>
            <pc:docMk/>
            <pc:sldMk cId="3656320754" sldId="1410"/>
            <ac:spMk id="2" creationId="{700EAEA3-B44F-C2FE-7A51-A141BB74A9CC}"/>
          </ac:spMkLst>
        </pc:spChg>
        <pc:spChg chg="mod">
          <ac:chgData name="Liisa Lappalainen" userId="e824222c-c454-47ef-9fe9-f1d82060b1e7" providerId="ADAL" clId="{7073B5FD-3469-47AB-8FDF-AF8CB9B9C96C}" dt="2023-02-06T12:49:16.722" v="111" actId="113"/>
          <ac:spMkLst>
            <pc:docMk/>
            <pc:sldMk cId="3656320754" sldId="1410"/>
            <ac:spMk id="3" creationId="{496E830C-DABB-439D-BB46-2CC95E6D5FA0}"/>
          </ac:spMkLst>
        </pc:spChg>
      </pc:sldChg>
      <pc:sldChg chg="modSp mod">
        <pc:chgData name="Liisa Lappalainen" userId="e824222c-c454-47ef-9fe9-f1d82060b1e7" providerId="ADAL" clId="{7073B5FD-3469-47AB-8FDF-AF8CB9B9C96C}" dt="2023-02-06T12:57:06.891" v="1034" actId="20577"/>
        <pc:sldMkLst>
          <pc:docMk/>
          <pc:sldMk cId="3299123327" sldId="1411"/>
        </pc:sldMkLst>
        <pc:spChg chg="mod">
          <ac:chgData name="Liisa Lappalainen" userId="e824222c-c454-47ef-9fe9-f1d82060b1e7" providerId="ADAL" clId="{7073B5FD-3469-47AB-8FDF-AF8CB9B9C96C}" dt="2023-02-06T12:49:53.128" v="118" actId="20577"/>
          <ac:spMkLst>
            <pc:docMk/>
            <pc:sldMk cId="3299123327" sldId="1411"/>
            <ac:spMk id="2" creationId="{700EAEA3-B44F-C2FE-7A51-A141BB74A9CC}"/>
          </ac:spMkLst>
        </pc:spChg>
        <pc:spChg chg="mod">
          <ac:chgData name="Liisa Lappalainen" userId="e824222c-c454-47ef-9fe9-f1d82060b1e7" providerId="ADAL" clId="{7073B5FD-3469-47AB-8FDF-AF8CB9B9C96C}" dt="2023-02-06T12:57:06.891" v="1034" actId="20577"/>
          <ac:spMkLst>
            <pc:docMk/>
            <pc:sldMk cId="3299123327" sldId="1411"/>
            <ac:spMk id="3" creationId="{496E830C-DABB-439D-BB46-2CC95E6D5FA0}"/>
          </ac:spMkLst>
        </pc:spChg>
      </pc:sldChg>
      <pc:sldChg chg="modSp mod">
        <pc:chgData name="Liisa Lappalainen" userId="e824222c-c454-47ef-9fe9-f1d82060b1e7" providerId="ADAL" clId="{7073B5FD-3469-47AB-8FDF-AF8CB9B9C96C}" dt="2023-02-06T12:48:54.018" v="107" actId="27636"/>
        <pc:sldMkLst>
          <pc:docMk/>
          <pc:sldMk cId="2711030041" sldId="1463"/>
        </pc:sldMkLst>
        <pc:spChg chg="mod">
          <ac:chgData name="Liisa Lappalainen" userId="e824222c-c454-47ef-9fe9-f1d82060b1e7" providerId="ADAL" clId="{7073B5FD-3469-47AB-8FDF-AF8CB9B9C96C}" dt="2023-02-06T12:48:20.344" v="13" actId="20577"/>
          <ac:spMkLst>
            <pc:docMk/>
            <pc:sldMk cId="2711030041" sldId="1463"/>
            <ac:spMk id="2" creationId="{DAD85FD0-66BF-871A-2EAF-3721FEB6EEE4}"/>
          </ac:spMkLst>
        </pc:spChg>
        <pc:spChg chg="mod">
          <ac:chgData name="Liisa Lappalainen" userId="e824222c-c454-47ef-9fe9-f1d82060b1e7" providerId="ADAL" clId="{7073B5FD-3469-47AB-8FDF-AF8CB9B9C96C}" dt="2023-02-06T12:48:54.018" v="107" actId="27636"/>
          <ac:spMkLst>
            <pc:docMk/>
            <pc:sldMk cId="2711030041" sldId="1463"/>
            <ac:spMk id="3" creationId="{35F801EE-6A1B-4EB6-3079-3862ED27CADF}"/>
          </ac:spMkLst>
        </pc:spChg>
      </pc:sldChg>
      <pc:sldChg chg="addSp modSp new mod">
        <pc:chgData name="Liisa Lappalainen" userId="e824222c-c454-47ef-9fe9-f1d82060b1e7" providerId="ADAL" clId="{7073B5FD-3469-47AB-8FDF-AF8CB9B9C96C}" dt="2023-02-06T13:11:55.466" v="1390" actId="313"/>
        <pc:sldMkLst>
          <pc:docMk/>
          <pc:sldMk cId="1652234802" sldId="1464"/>
        </pc:sldMkLst>
        <pc:spChg chg="add mod">
          <ac:chgData name="Liisa Lappalainen" userId="e824222c-c454-47ef-9fe9-f1d82060b1e7" providerId="ADAL" clId="{7073B5FD-3469-47AB-8FDF-AF8CB9B9C96C}" dt="2023-02-06T13:10:30.690" v="1254" actId="20577"/>
          <ac:spMkLst>
            <pc:docMk/>
            <pc:sldMk cId="1652234802" sldId="1464"/>
            <ac:spMk id="4" creationId="{9EE9DA8A-FA32-B9FF-60EF-0A9AB5C1F6FD}"/>
          </ac:spMkLst>
        </pc:spChg>
        <pc:spChg chg="add mod">
          <ac:chgData name="Liisa Lappalainen" userId="e824222c-c454-47ef-9fe9-f1d82060b1e7" providerId="ADAL" clId="{7073B5FD-3469-47AB-8FDF-AF8CB9B9C96C}" dt="2023-02-06T13:11:55.466" v="1390" actId="313"/>
          <ac:spMkLst>
            <pc:docMk/>
            <pc:sldMk cId="1652234802" sldId="1464"/>
            <ac:spMk id="5" creationId="{2C97A935-CF4D-6485-471F-45234E6ED206}"/>
          </ac:spMkLst>
        </pc:spChg>
        <pc:picChg chg="add mod">
          <ac:chgData name="Liisa Lappalainen" userId="e824222c-c454-47ef-9fe9-f1d82060b1e7" providerId="ADAL" clId="{7073B5FD-3469-47AB-8FDF-AF8CB9B9C96C}" dt="2023-02-06T13:09:13.199" v="1037" actId="1076"/>
          <ac:picMkLst>
            <pc:docMk/>
            <pc:sldMk cId="1652234802" sldId="1464"/>
            <ac:picMk id="3" creationId="{A2D158EF-7F95-0716-B897-DB8C36BD5B15}"/>
          </ac:picMkLst>
        </pc:picChg>
      </pc:sldChg>
      <pc:sldChg chg="ord">
        <pc:chgData name="Liisa Lappalainen" userId="e824222c-c454-47ef-9fe9-f1d82060b1e7" providerId="ADAL" clId="{7073B5FD-3469-47AB-8FDF-AF8CB9B9C96C}" dt="2023-02-07T06:35:06.499" v="1466"/>
        <pc:sldMkLst>
          <pc:docMk/>
          <pc:sldMk cId="668811345" sldId="1465"/>
        </pc:sldMkLst>
      </pc:sldChg>
      <pc:sldChg chg="modSp new mod">
        <pc:chgData name="Liisa Lappalainen" userId="e824222c-c454-47ef-9fe9-f1d82060b1e7" providerId="ADAL" clId="{7073B5FD-3469-47AB-8FDF-AF8CB9B9C96C}" dt="2023-02-07T06:38:12.764" v="1710" actId="20577"/>
        <pc:sldMkLst>
          <pc:docMk/>
          <pc:sldMk cId="1358383150" sldId="1466"/>
        </pc:sldMkLst>
        <pc:spChg chg="mod">
          <ac:chgData name="Liisa Lappalainen" userId="e824222c-c454-47ef-9fe9-f1d82060b1e7" providerId="ADAL" clId="{7073B5FD-3469-47AB-8FDF-AF8CB9B9C96C}" dt="2023-02-07T06:37:08.295" v="1531" actId="20577"/>
          <ac:spMkLst>
            <pc:docMk/>
            <pc:sldMk cId="1358383150" sldId="1466"/>
            <ac:spMk id="2" creationId="{64E724CA-9795-433D-C66C-AB446EF93E53}"/>
          </ac:spMkLst>
        </pc:spChg>
        <pc:spChg chg="mod">
          <ac:chgData name="Liisa Lappalainen" userId="e824222c-c454-47ef-9fe9-f1d82060b1e7" providerId="ADAL" clId="{7073B5FD-3469-47AB-8FDF-AF8CB9B9C96C}" dt="2023-02-07T06:38:12.764" v="1710" actId="20577"/>
          <ac:spMkLst>
            <pc:docMk/>
            <pc:sldMk cId="1358383150" sldId="1466"/>
            <ac:spMk id="3" creationId="{96483506-9D10-2B8F-878F-4459A5184300}"/>
          </ac:spMkLst>
        </pc:spChg>
      </pc:sldChg>
      <pc:sldChg chg="modSp new mod">
        <pc:chgData name="Liisa Lappalainen" userId="e824222c-c454-47ef-9fe9-f1d82060b1e7" providerId="ADAL" clId="{7073B5FD-3469-47AB-8FDF-AF8CB9B9C96C}" dt="2023-02-07T06:44:07.614" v="2525" actId="20577"/>
        <pc:sldMkLst>
          <pc:docMk/>
          <pc:sldMk cId="2444249917" sldId="1467"/>
        </pc:sldMkLst>
        <pc:spChg chg="mod">
          <ac:chgData name="Liisa Lappalainen" userId="e824222c-c454-47ef-9fe9-f1d82060b1e7" providerId="ADAL" clId="{7073B5FD-3469-47AB-8FDF-AF8CB9B9C96C}" dt="2023-02-07T06:39:00.432" v="1763" actId="20577"/>
          <ac:spMkLst>
            <pc:docMk/>
            <pc:sldMk cId="2444249917" sldId="1467"/>
            <ac:spMk id="2" creationId="{BDFF2281-D9CE-5AFE-A747-89BE2C98A844}"/>
          </ac:spMkLst>
        </pc:spChg>
        <pc:spChg chg="mod">
          <ac:chgData name="Liisa Lappalainen" userId="e824222c-c454-47ef-9fe9-f1d82060b1e7" providerId="ADAL" clId="{7073B5FD-3469-47AB-8FDF-AF8CB9B9C96C}" dt="2023-02-07T06:44:07.614" v="2525" actId="20577"/>
          <ac:spMkLst>
            <pc:docMk/>
            <pc:sldMk cId="2444249917" sldId="1467"/>
            <ac:spMk id="3" creationId="{D5A26A99-BD2E-3A0D-9BC4-997531DAF3F2}"/>
          </ac:spMkLst>
        </pc:spChg>
      </pc:sldChg>
      <pc:sldChg chg="modSp new mod">
        <pc:chgData name="Liisa Lappalainen" userId="e824222c-c454-47ef-9fe9-f1d82060b1e7" providerId="ADAL" clId="{7073B5FD-3469-47AB-8FDF-AF8CB9B9C96C}" dt="2023-02-07T06:48:10.835" v="3110" actId="20577"/>
        <pc:sldMkLst>
          <pc:docMk/>
          <pc:sldMk cId="1344829524" sldId="1468"/>
        </pc:sldMkLst>
        <pc:spChg chg="mod">
          <ac:chgData name="Liisa Lappalainen" userId="e824222c-c454-47ef-9fe9-f1d82060b1e7" providerId="ADAL" clId="{7073B5FD-3469-47AB-8FDF-AF8CB9B9C96C}" dt="2023-02-07T06:44:34.863" v="2552" actId="20577"/>
          <ac:spMkLst>
            <pc:docMk/>
            <pc:sldMk cId="1344829524" sldId="1468"/>
            <ac:spMk id="2" creationId="{FB0703C1-B33C-F995-4EB9-AE7E231B3750}"/>
          </ac:spMkLst>
        </pc:spChg>
        <pc:spChg chg="mod">
          <ac:chgData name="Liisa Lappalainen" userId="e824222c-c454-47ef-9fe9-f1d82060b1e7" providerId="ADAL" clId="{7073B5FD-3469-47AB-8FDF-AF8CB9B9C96C}" dt="2023-02-07T06:48:10.835" v="3110" actId="20577"/>
          <ac:spMkLst>
            <pc:docMk/>
            <pc:sldMk cId="1344829524" sldId="1468"/>
            <ac:spMk id="3" creationId="{EA0F7470-865A-3D57-8738-AEC3FECDC32B}"/>
          </ac:spMkLst>
        </pc:spChg>
      </pc:sldChg>
      <pc:sldChg chg="modSp new mod">
        <pc:chgData name="Liisa Lappalainen" userId="e824222c-c454-47ef-9fe9-f1d82060b1e7" providerId="ADAL" clId="{7073B5FD-3469-47AB-8FDF-AF8CB9B9C96C}" dt="2023-02-07T07:01:52.945" v="3164" actId="20577"/>
        <pc:sldMkLst>
          <pc:docMk/>
          <pc:sldMk cId="3970294073" sldId="1469"/>
        </pc:sldMkLst>
        <pc:spChg chg="mod">
          <ac:chgData name="Liisa Lappalainen" userId="e824222c-c454-47ef-9fe9-f1d82060b1e7" providerId="ADAL" clId="{7073B5FD-3469-47AB-8FDF-AF8CB9B9C96C}" dt="2023-02-07T07:01:52.945" v="3164" actId="20577"/>
          <ac:spMkLst>
            <pc:docMk/>
            <pc:sldMk cId="3970294073" sldId="1469"/>
            <ac:spMk id="2" creationId="{1A69D7A5-F30F-BC5D-58A3-FF3A4FE94F98}"/>
          </ac:spMkLst>
        </pc:spChg>
      </pc:sldChg>
    </pc:docChg>
  </pc:docChgLst>
  <pc:docChgLst>
    <pc:chgData name="Nea Vallin" userId="S::nea.vallin@voimistelu.fi::8701b21b-9a8c-4e92-a289-a2a23846d822" providerId="AD" clId="Web-{929C983F-4853-4741-A007-F02E84C6F70D}"/>
    <pc:docChg chg="addSld modSld">
      <pc:chgData name="Nea Vallin" userId="S::nea.vallin@voimistelu.fi::8701b21b-9a8c-4e92-a289-a2a23846d822" providerId="AD" clId="Web-{929C983F-4853-4741-A007-F02E84C6F70D}" dt="2023-02-15T13:38:24.161" v="70" actId="20577"/>
      <pc:docMkLst>
        <pc:docMk/>
      </pc:docMkLst>
      <pc:sldChg chg="addSp delSp modSp add replId">
        <pc:chgData name="Nea Vallin" userId="S::nea.vallin@voimistelu.fi::8701b21b-9a8c-4e92-a289-a2a23846d822" providerId="AD" clId="Web-{929C983F-4853-4741-A007-F02E84C6F70D}" dt="2023-02-15T13:38:24.161" v="70" actId="20577"/>
        <pc:sldMkLst>
          <pc:docMk/>
          <pc:sldMk cId="2666148518" sldId="1471"/>
        </pc:sldMkLst>
        <pc:spChg chg="del">
          <ac:chgData name="Nea Vallin" userId="S::nea.vallin@voimistelu.fi::8701b21b-9a8c-4e92-a289-a2a23846d822" providerId="AD" clId="Web-{929C983F-4853-4741-A007-F02E84C6F70D}" dt="2023-02-15T13:26:38.152" v="3"/>
          <ac:spMkLst>
            <pc:docMk/>
            <pc:sldMk cId="2666148518" sldId="1471"/>
            <ac:spMk id="2" creationId="{FB0703C1-B33C-F995-4EB9-AE7E231B3750}"/>
          </ac:spMkLst>
        </pc:spChg>
        <pc:spChg chg="del">
          <ac:chgData name="Nea Vallin" userId="S::nea.vallin@voimistelu.fi::8701b21b-9a8c-4e92-a289-a2a23846d822" providerId="AD" clId="Web-{929C983F-4853-4741-A007-F02E84C6F70D}" dt="2023-02-15T13:26:34.246" v="2"/>
          <ac:spMkLst>
            <pc:docMk/>
            <pc:sldMk cId="2666148518" sldId="1471"/>
            <ac:spMk id="3" creationId="{EA0F7470-865A-3D57-8738-AEC3FECDC32B}"/>
          </ac:spMkLst>
        </pc:spChg>
        <pc:spChg chg="add del mod">
          <ac:chgData name="Nea Vallin" userId="S::nea.vallin@voimistelu.fi::8701b21b-9a8c-4e92-a289-a2a23846d822" providerId="AD" clId="Web-{929C983F-4853-4741-A007-F02E84C6F70D}" dt="2023-02-15T13:28:13.566" v="10"/>
          <ac:spMkLst>
            <pc:docMk/>
            <pc:sldMk cId="2666148518" sldId="1471"/>
            <ac:spMk id="6" creationId="{7E04269C-DEAE-269B-CACE-9FB317C67807}"/>
          </ac:spMkLst>
        </pc:spChg>
        <pc:spChg chg="add del mod">
          <ac:chgData name="Nea Vallin" userId="S::nea.vallin@voimistelu.fi::8701b21b-9a8c-4e92-a289-a2a23846d822" providerId="AD" clId="Web-{929C983F-4853-4741-A007-F02E84C6F70D}" dt="2023-02-15T13:32:55.635" v="12"/>
          <ac:spMkLst>
            <pc:docMk/>
            <pc:sldMk cId="2666148518" sldId="1471"/>
            <ac:spMk id="8" creationId="{7B7A0240-1AFE-4FA7-82F5-40A9E2764448}"/>
          </ac:spMkLst>
        </pc:spChg>
        <pc:spChg chg="add del mod">
          <ac:chgData name="Nea Vallin" userId="S::nea.vallin@voimistelu.fi::8701b21b-9a8c-4e92-a289-a2a23846d822" providerId="AD" clId="Web-{929C983F-4853-4741-A007-F02E84C6F70D}" dt="2023-02-15T13:32:50.697" v="11"/>
          <ac:spMkLst>
            <pc:docMk/>
            <pc:sldMk cId="2666148518" sldId="1471"/>
            <ac:spMk id="11" creationId="{4A13ED5F-D184-0204-4502-1D3D5E7071E7}"/>
          </ac:spMkLst>
        </pc:spChg>
        <pc:spChg chg="add mod">
          <ac:chgData name="Nea Vallin" userId="S::nea.vallin@voimistelu.fi::8701b21b-9a8c-4e92-a289-a2a23846d822" providerId="AD" clId="Web-{929C983F-4853-4741-A007-F02E84C6F70D}" dt="2023-02-15T13:38:24.161" v="70" actId="20577"/>
          <ac:spMkLst>
            <pc:docMk/>
            <pc:sldMk cId="2666148518" sldId="1471"/>
            <ac:spMk id="13" creationId="{947B3D98-6F35-42A7-1428-BA6DBDFB3C49}"/>
          </ac:spMkLst>
        </pc:spChg>
        <pc:spChg chg="add">
          <ac:chgData name="Nea Vallin" userId="S::nea.vallin@voimistelu.fi::8701b21b-9a8c-4e92-a289-a2a23846d822" providerId="AD" clId="Web-{929C983F-4853-4741-A007-F02E84C6F70D}" dt="2023-02-15T13:32:55.635" v="12"/>
          <ac:spMkLst>
            <pc:docMk/>
            <pc:sldMk cId="2666148518" sldId="1471"/>
            <ac:spMk id="17" creationId="{42A4FC2C-047E-45A5-965D-8E1E3BF09BC6}"/>
          </ac:spMkLst>
        </pc:spChg>
        <pc:picChg chg="del">
          <ac:chgData name="Nea Vallin" userId="S::nea.vallin@voimistelu.fi::8701b21b-9a8c-4e92-a289-a2a23846d822" providerId="AD" clId="Web-{929C983F-4853-4741-A007-F02E84C6F70D}" dt="2023-02-15T13:26:28.417" v="1"/>
          <ac:picMkLst>
            <pc:docMk/>
            <pc:sldMk cId="2666148518" sldId="1471"/>
            <ac:picMk id="5" creationId="{F954CE12-B4A1-C8F5-0516-4D25570065F5}"/>
          </ac:picMkLst>
        </pc:picChg>
        <pc:picChg chg="add mod ord">
          <ac:chgData name="Nea Vallin" userId="S::nea.vallin@voimistelu.fi::8701b21b-9a8c-4e92-a289-a2a23846d822" providerId="AD" clId="Web-{929C983F-4853-4741-A007-F02E84C6F70D}" dt="2023-02-15T13:32:55.635" v="12"/>
          <ac:picMkLst>
            <pc:docMk/>
            <pc:sldMk cId="2666148518" sldId="1471"/>
            <ac:picMk id="12" creationId="{F871D5A7-A8BE-2353-D395-31297BA9BCAF}"/>
          </ac:picMkLst>
        </pc:picChg>
        <pc:cxnChg chg="del">
          <ac:chgData name="Nea Vallin" userId="S::nea.vallin@voimistelu.fi::8701b21b-9a8c-4e92-a289-a2a23846d822" providerId="AD" clId="Web-{929C983F-4853-4741-A007-F02E84C6F70D}" dt="2023-02-15T13:32:55.635" v="12"/>
          <ac:cxnSpMkLst>
            <pc:docMk/>
            <pc:sldMk cId="2666148518" sldId="1471"/>
            <ac:cxnSpMk id="10" creationId="{A7F400EE-A8A5-48AF-B4D6-291B52C6F0B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BF273-CB4D-4C63-A057-0DA77354807A}" type="datetimeFigureOut">
              <a:rPr lang="fi-FI" smtClean="0"/>
              <a:t>20.3.2023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F782A-37E6-4035-AD8A-01F9C22E1165}" type="slidenum">
              <a:rPr lang="fi-FI" smtClean="0"/>
              <a:t>‹#›</a:t>
            </a:fld>
            <a:endParaRPr lang="fi-FI"/>
          </a:p>
        </p:txBody>
      </p:sp>
    </p:spTree>
    <p:extLst>
      <p:ext uri="{BB962C8B-B14F-4D97-AF65-F5344CB8AC3E}">
        <p14:creationId xmlns:p14="http://schemas.microsoft.com/office/powerpoint/2010/main" val="2371026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CF56A-74CB-4AD3-B59B-A04F822B9A8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521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Korosta lasten leikin merkitystä puheissasi kun puhutaan lasten harrastamista. Se ei ole vain </a:t>
            </a:r>
            <a:r>
              <a:rPr lang="fi-FI" err="1"/>
              <a:t>hippastelua</a:t>
            </a:r>
            <a:r>
              <a:rPr lang="fi-FI"/>
              <a:t> ilman tavoitteita, vaan se on opetuksen keino ja ohjaajalle havainnoinnin ja opettamisen väline sekä ilmapiiriä kehittävä malli lasten kanssa. Leikki on ARVOKAS osa lasten liikuntakulttuuria. </a:t>
            </a:r>
          </a:p>
        </p:txBody>
      </p:sp>
      <p:sp>
        <p:nvSpPr>
          <p:cNvPr id="4" name="Dian numeron paikkamerkki 3"/>
          <p:cNvSpPr>
            <a:spLocks noGrp="1"/>
          </p:cNvSpPr>
          <p:nvPr>
            <p:ph type="sldNum" sz="quarter" idx="5"/>
          </p:nvPr>
        </p:nvSpPr>
        <p:spPr/>
        <p:txBody>
          <a:bodyPr/>
          <a:lstStyle/>
          <a:p>
            <a:fld id="{741F782A-37E6-4035-AD8A-01F9C22E1165}" type="slidenum">
              <a:rPr lang="fi-FI" smtClean="0"/>
              <a:t>30</a:t>
            </a:fld>
            <a:endParaRPr lang="fi-FI"/>
          </a:p>
        </p:txBody>
      </p:sp>
    </p:spTree>
    <p:extLst>
      <p:ext uri="{BB962C8B-B14F-4D97-AF65-F5344CB8AC3E}">
        <p14:creationId xmlns:p14="http://schemas.microsoft.com/office/powerpoint/2010/main" val="49557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Tällä dialla on tarkoitus avata Voimistelukoulun moninaisuutta. Jollekin voimistelukoulu on sen ”alaluokilla” voimistelua perheliikunnan tunneilla ja joillakin lapsilla voimistelukoulussa harjoitellaan jo lajitaitoa ja ehkä kilpaillaankin. Kaikki alle 12v toiminta on osa voimistelukoulua, jos tunneilla harjoitellaan perusliikuntataitoja, voimistelun alkeis- tai lajitaitoja sekä harjoitellaan kannustavassa ilmapiirissä huomioiden lapsen vahvuudet. </a:t>
            </a:r>
          </a:p>
        </p:txBody>
      </p:sp>
      <p:sp>
        <p:nvSpPr>
          <p:cNvPr id="4" name="Dian numeron paikkamerkki 3"/>
          <p:cNvSpPr>
            <a:spLocks noGrp="1"/>
          </p:cNvSpPr>
          <p:nvPr>
            <p:ph type="sldNum" sz="quarter" idx="5"/>
          </p:nvPr>
        </p:nvSpPr>
        <p:spPr/>
        <p:txBody>
          <a:bodyPr/>
          <a:lstStyle/>
          <a:p>
            <a:fld id="{741F782A-37E6-4035-AD8A-01F9C22E1165}" type="slidenum">
              <a:rPr lang="fi-FI" smtClean="0"/>
              <a:t>13</a:t>
            </a:fld>
            <a:endParaRPr lang="fi-FI"/>
          </a:p>
        </p:txBody>
      </p:sp>
    </p:spTree>
    <p:extLst>
      <p:ext uri="{BB962C8B-B14F-4D97-AF65-F5344CB8AC3E}">
        <p14:creationId xmlns:p14="http://schemas.microsoft.com/office/powerpoint/2010/main" val="3255078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err="1"/>
              <a:t>KajaGymin</a:t>
            </a:r>
            <a:r>
              <a:rPr lang="fi-FI"/>
              <a:t> mallissa on avattu vanhemmille esim. mikä on taitoryhmä? Miten sinä esittelisit ryhmäsi/lajisi?</a:t>
            </a:r>
          </a:p>
        </p:txBody>
      </p:sp>
      <p:sp>
        <p:nvSpPr>
          <p:cNvPr id="4" name="Dian numeron paikkamerkki 3"/>
          <p:cNvSpPr>
            <a:spLocks noGrp="1"/>
          </p:cNvSpPr>
          <p:nvPr>
            <p:ph type="sldNum" sz="quarter" idx="5"/>
          </p:nvPr>
        </p:nvSpPr>
        <p:spPr/>
        <p:txBody>
          <a:bodyPr/>
          <a:lstStyle/>
          <a:p>
            <a:fld id="{741F782A-37E6-4035-AD8A-01F9C22E1165}" type="slidenum">
              <a:rPr lang="fi-FI" smtClean="0"/>
              <a:t>14</a:t>
            </a:fld>
            <a:endParaRPr lang="fi-FI"/>
          </a:p>
        </p:txBody>
      </p:sp>
    </p:spTree>
    <p:extLst>
      <p:ext uri="{BB962C8B-B14F-4D97-AF65-F5344CB8AC3E}">
        <p14:creationId xmlns:p14="http://schemas.microsoft.com/office/powerpoint/2010/main" val="420977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Tämä </a:t>
            </a:r>
            <a:r>
              <a:rPr lang="fi-FI" err="1"/>
              <a:t>slide</a:t>
            </a:r>
            <a:r>
              <a:rPr lang="fi-FI"/>
              <a:t> voi olla enemmän seuroille hahmottamaan koko voimistelukoulun kenttää, mutta se voi olla arvokas myös vanhemmille, jos halutaan kuvata voimistelun ja lasten harrastamisen monialaisuutta, ohjaajien osaamista ja yhteiskunnallista roolia. </a:t>
            </a:r>
          </a:p>
        </p:txBody>
      </p:sp>
      <p:sp>
        <p:nvSpPr>
          <p:cNvPr id="4" name="Dian numeron paikkamerkki 3"/>
          <p:cNvSpPr>
            <a:spLocks noGrp="1"/>
          </p:cNvSpPr>
          <p:nvPr>
            <p:ph type="sldNum" sz="quarter" idx="5"/>
          </p:nvPr>
        </p:nvSpPr>
        <p:spPr/>
        <p:txBody>
          <a:bodyPr/>
          <a:lstStyle/>
          <a:p>
            <a:fld id="{741F782A-37E6-4035-AD8A-01F9C22E1165}" type="slidenum">
              <a:rPr lang="fi-FI" smtClean="0"/>
              <a:t>15</a:t>
            </a:fld>
            <a:endParaRPr lang="fi-FI"/>
          </a:p>
        </p:txBody>
      </p:sp>
    </p:spTree>
    <p:extLst>
      <p:ext uri="{BB962C8B-B14F-4D97-AF65-F5344CB8AC3E}">
        <p14:creationId xmlns:p14="http://schemas.microsoft.com/office/powerpoint/2010/main" val="102852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Vuonna 2023 yksi tavoitteista on nostaa esille liikuntasuosituksia. Valitse tulokulma aiheeseen ja korosta, että yksinomaan seurassa harjoittelu ei riitä kattamaan koko liikuntasuositusta.</a:t>
            </a:r>
          </a:p>
        </p:txBody>
      </p:sp>
      <p:sp>
        <p:nvSpPr>
          <p:cNvPr id="4" name="Dian numeron paikkamerkki 3"/>
          <p:cNvSpPr>
            <a:spLocks noGrp="1"/>
          </p:cNvSpPr>
          <p:nvPr>
            <p:ph type="sldNum" sz="quarter" idx="5"/>
          </p:nvPr>
        </p:nvSpPr>
        <p:spPr/>
        <p:txBody>
          <a:bodyPr/>
          <a:lstStyle/>
          <a:p>
            <a:fld id="{741F782A-37E6-4035-AD8A-01F9C22E1165}" type="slidenum">
              <a:rPr lang="fi-FI" smtClean="0"/>
              <a:t>18</a:t>
            </a:fld>
            <a:endParaRPr lang="fi-FI"/>
          </a:p>
        </p:txBody>
      </p:sp>
    </p:spTree>
    <p:extLst>
      <p:ext uri="{BB962C8B-B14F-4D97-AF65-F5344CB8AC3E}">
        <p14:creationId xmlns:p14="http://schemas.microsoft.com/office/powerpoint/2010/main" val="1078469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HUOM, mitä tarkemmat ohjeet annat, sen helpompaa vanhemmilla on etsiä myös kierrätysryhmistä oikeita asuja, välineitä ja tarvikkeita.</a:t>
            </a:r>
          </a:p>
        </p:txBody>
      </p:sp>
      <p:sp>
        <p:nvSpPr>
          <p:cNvPr id="4" name="Dian numeron paikkamerkki 3"/>
          <p:cNvSpPr>
            <a:spLocks noGrp="1"/>
          </p:cNvSpPr>
          <p:nvPr>
            <p:ph type="sldNum" sz="quarter" idx="5"/>
          </p:nvPr>
        </p:nvSpPr>
        <p:spPr/>
        <p:txBody>
          <a:bodyPr/>
          <a:lstStyle/>
          <a:p>
            <a:fld id="{741F782A-37E6-4035-AD8A-01F9C22E1165}" type="slidenum">
              <a:rPr lang="fi-FI" smtClean="0"/>
              <a:t>19</a:t>
            </a:fld>
            <a:endParaRPr lang="fi-FI"/>
          </a:p>
        </p:txBody>
      </p:sp>
    </p:spTree>
    <p:extLst>
      <p:ext uri="{BB962C8B-B14F-4D97-AF65-F5344CB8AC3E}">
        <p14:creationId xmlns:p14="http://schemas.microsoft.com/office/powerpoint/2010/main" val="3285782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Jos seurassasi on ryhmiä, jotka käyvät lumossa tms. muista esitellä tapahtumat/kertoa millä nimellä tapahtumia/kisoja kutsutaan esim. mikä on luokkakilpailu tms. </a:t>
            </a:r>
          </a:p>
        </p:txBody>
      </p:sp>
      <p:sp>
        <p:nvSpPr>
          <p:cNvPr id="4" name="Dian numeron paikkamerkki 3"/>
          <p:cNvSpPr>
            <a:spLocks noGrp="1"/>
          </p:cNvSpPr>
          <p:nvPr>
            <p:ph type="sldNum" sz="quarter" idx="5"/>
          </p:nvPr>
        </p:nvSpPr>
        <p:spPr/>
        <p:txBody>
          <a:bodyPr/>
          <a:lstStyle/>
          <a:p>
            <a:fld id="{741F782A-37E6-4035-AD8A-01F9C22E1165}" type="slidenum">
              <a:rPr lang="fi-FI" smtClean="0"/>
              <a:t>23</a:t>
            </a:fld>
            <a:endParaRPr lang="fi-FI"/>
          </a:p>
        </p:txBody>
      </p:sp>
    </p:spTree>
    <p:extLst>
      <p:ext uri="{BB962C8B-B14F-4D97-AF65-F5344CB8AC3E}">
        <p14:creationId xmlns:p14="http://schemas.microsoft.com/office/powerpoint/2010/main" val="3590299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TÄMÄ ON TÄRKEÄ SLIDE KILPAILIJOIDEN PERHEILLE: ei pusketa lapsia liikaa kotoa, mennään lasten ehdoilla ja käydään vuoropuhelua valmentajan kanssa. </a:t>
            </a:r>
          </a:p>
        </p:txBody>
      </p:sp>
      <p:sp>
        <p:nvSpPr>
          <p:cNvPr id="4" name="Dian numeron paikkamerkki 3"/>
          <p:cNvSpPr>
            <a:spLocks noGrp="1"/>
          </p:cNvSpPr>
          <p:nvPr>
            <p:ph type="sldNum" sz="quarter" idx="5"/>
          </p:nvPr>
        </p:nvSpPr>
        <p:spPr/>
        <p:txBody>
          <a:bodyPr/>
          <a:lstStyle/>
          <a:p>
            <a:fld id="{741F782A-37E6-4035-AD8A-01F9C22E1165}" type="slidenum">
              <a:rPr lang="fi-FI" smtClean="0"/>
              <a:t>27</a:t>
            </a:fld>
            <a:endParaRPr lang="fi-FI"/>
          </a:p>
        </p:txBody>
      </p:sp>
    </p:spTree>
    <p:extLst>
      <p:ext uri="{BB962C8B-B14F-4D97-AF65-F5344CB8AC3E}">
        <p14:creationId xmlns:p14="http://schemas.microsoft.com/office/powerpoint/2010/main" val="2488827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Keskustelua siitä, että huoltajilla ja seuralla on yhteiset tavoitteet turvallisen toimintaympäristön rakentamiseen ja miten sen toimivuus voidaan varmistaa?</a:t>
            </a:r>
          </a:p>
        </p:txBody>
      </p:sp>
      <p:sp>
        <p:nvSpPr>
          <p:cNvPr id="4" name="Dian numeron paikkamerkki 3"/>
          <p:cNvSpPr>
            <a:spLocks noGrp="1"/>
          </p:cNvSpPr>
          <p:nvPr>
            <p:ph type="sldNum" sz="quarter" idx="5"/>
          </p:nvPr>
        </p:nvSpPr>
        <p:spPr/>
        <p:txBody>
          <a:bodyPr/>
          <a:lstStyle/>
          <a:p>
            <a:fld id="{741F782A-37E6-4035-AD8A-01F9C22E1165}" type="slidenum">
              <a:rPr lang="fi-FI" smtClean="0"/>
              <a:t>28</a:t>
            </a:fld>
            <a:endParaRPr lang="fi-FI"/>
          </a:p>
        </p:txBody>
      </p:sp>
    </p:spTree>
    <p:extLst>
      <p:ext uri="{BB962C8B-B14F-4D97-AF65-F5344CB8AC3E}">
        <p14:creationId xmlns:p14="http://schemas.microsoft.com/office/powerpoint/2010/main" val="3430912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81A913-A60A-06DD-1FC1-FFD90F8EABFF}"/>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5709AB61-E7ED-8E7A-DB69-C52599393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4FAB931-7C37-5098-2794-95B5998BD193}"/>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5" name="Alatunnisteen paikkamerkki 4">
            <a:extLst>
              <a:ext uri="{FF2B5EF4-FFF2-40B4-BE49-F238E27FC236}">
                <a16:creationId xmlns:a16="http://schemas.microsoft.com/office/drawing/2014/main" id="{EBA8B0B1-877D-6ED7-087F-E2AADC53A78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13B787-BE91-A8F1-EFFF-AB7A8358F115}"/>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1647356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83D5CB-FFA1-BE4A-0A39-6889D1682B82}"/>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3658EF45-13B8-5968-3A8D-2A259665936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CFDFE57-8311-D8B8-F0F2-5DF857683370}"/>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5" name="Alatunnisteen paikkamerkki 4">
            <a:extLst>
              <a:ext uri="{FF2B5EF4-FFF2-40B4-BE49-F238E27FC236}">
                <a16:creationId xmlns:a16="http://schemas.microsoft.com/office/drawing/2014/main" id="{206CE11C-6ADD-0ED4-77DC-09A932CE339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EBC88CD-6D94-90F9-7077-61696442117B}"/>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645924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D7F9D82-BA57-DC6F-3FA9-8D14AB1B7EEE}"/>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A3E475B1-C2B4-2C05-8C3F-491A27CCB61C}"/>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95A8645-93AF-F0A0-E642-F33250B91CF7}"/>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5" name="Alatunnisteen paikkamerkki 4">
            <a:extLst>
              <a:ext uri="{FF2B5EF4-FFF2-40B4-BE49-F238E27FC236}">
                <a16:creationId xmlns:a16="http://schemas.microsoft.com/office/drawing/2014/main" id="{8EDAD49F-7947-425F-AD96-DE5DE687B3F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8D25A27-2205-9135-80CF-320A3A301596}"/>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2751780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826D08-CBA6-1CE6-88B5-F4A804558E70}"/>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F148B178-963E-0831-D8BB-B503F4260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882F4B9-F9AA-91E9-3FB5-50D4936A4F06}"/>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5" name="Alatunnisteen paikkamerkki 4">
            <a:extLst>
              <a:ext uri="{FF2B5EF4-FFF2-40B4-BE49-F238E27FC236}">
                <a16:creationId xmlns:a16="http://schemas.microsoft.com/office/drawing/2014/main" id="{B05645BB-6C00-5E46-3FB4-00A89717452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E2776CF-1DA1-8AB4-39CD-6CD5C4614E9F}"/>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4229694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959FBB-AF0E-3376-CA9A-5909DA6EA1E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6DD2801-4049-E209-17C5-A6F7F416A737}"/>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D4EC7D0-1F20-407E-2A4B-1E2CB9E35A40}"/>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5" name="Alatunnisteen paikkamerkki 4">
            <a:extLst>
              <a:ext uri="{FF2B5EF4-FFF2-40B4-BE49-F238E27FC236}">
                <a16:creationId xmlns:a16="http://schemas.microsoft.com/office/drawing/2014/main" id="{475604CD-FA95-CAA7-E1DC-1249A6F2DAB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63F82B2-3DAA-18BA-A9D5-25506180F412}"/>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946077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1FF7BB-13F8-CFC5-3B97-4178BCF139F8}"/>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794E0053-0D0B-E286-B711-86780C84FE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A9E5CA31-A003-CE17-7C67-0A66B6BB1FAE}"/>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5" name="Alatunnisteen paikkamerkki 4">
            <a:extLst>
              <a:ext uri="{FF2B5EF4-FFF2-40B4-BE49-F238E27FC236}">
                <a16:creationId xmlns:a16="http://schemas.microsoft.com/office/drawing/2014/main" id="{3C803375-4994-0E8A-382C-8F5060B18A7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1CDD136-0A3F-CFA7-5F67-E9981D81BF55}"/>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1535874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703352-1ED0-5E75-3B94-6D12E1821B5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37176E6-BC0C-2934-F7C4-B19EE806BF0B}"/>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4CADE37-91B0-2FCA-B7CD-F566A5A2C306}"/>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B6ABDFDE-6F6F-3FCC-9D30-E433A9F31F17}"/>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6" name="Alatunnisteen paikkamerkki 5">
            <a:extLst>
              <a:ext uri="{FF2B5EF4-FFF2-40B4-BE49-F238E27FC236}">
                <a16:creationId xmlns:a16="http://schemas.microsoft.com/office/drawing/2014/main" id="{23761E37-5474-07C4-A6D9-836C36214C3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C86D6BA-B2D9-CEDE-D8CC-BFC31D342703}"/>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125375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4787F5-F456-4CB3-67C2-62E4DC6DFA82}"/>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73DEA364-D7F5-C844-1E44-F55E3005B2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69DD0F69-C131-E81F-556A-6040337B5F06}"/>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0E7DF7D-9CDD-A003-2513-21C7FDCD5F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5BA46F6-6B1B-B49B-0EF7-276DB318A2BC}"/>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EF0F6824-27C9-40F0-7979-9B5F29A7EE5E}"/>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8" name="Alatunnisteen paikkamerkki 7">
            <a:extLst>
              <a:ext uri="{FF2B5EF4-FFF2-40B4-BE49-F238E27FC236}">
                <a16:creationId xmlns:a16="http://schemas.microsoft.com/office/drawing/2014/main" id="{AEC53548-2C09-283A-BC23-A60E59FDF3D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24481A8A-0755-4A34-FE37-4826C379A36B}"/>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463917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2BDBE-D9D3-95DA-9A9C-852A4DD0BCF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B3EAF63E-8357-31C5-E26D-4BF0CA8FE408}"/>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4" name="Alatunnisteen paikkamerkki 3">
            <a:extLst>
              <a:ext uri="{FF2B5EF4-FFF2-40B4-BE49-F238E27FC236}">
                <a16:creationId xmlns:a16="http://schemas.microsoft.com/office/drawing/2014/main" id="{5566C887-41CB-7103-EE0F-BA60751E2B21}"/>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0473D0FC-AFF4-217F-6655-EA81A80CC40F}"/>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2177398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932C494-7E23-E87B-02D6-E79FAB299BCA}"/>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3" name="Alatunnisteen paikkamerkki 2">
            <a:extLst>
              <a:ext uri="{FF2B5EF4-FFF2-40B4-BE49-F238E27FC236}">
                <a16:creationId xmlns:a16="http://schemas.microsoft.com/office/drawing/2014/main" id="{9BE2709C-004E-69E8-D576-82BB709B79A2}"/>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6D1EB8D9-5C0A-7333-442B-FE408CECD5CE}"/>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1819913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EBDD6A-8F13-E426-CA93-F2569AC56AE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8BB5EB70-B284-3DC4-0C41-BA76054D45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FCD7CDC5-54AF-F466-24C5-515D5CEC1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9CC8D80-ABBA-A587-7070-8D88AF6086C3}"/>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6" name="Alatunnisteen paikkamerkki 5">
            <a:extLst>
              <a:ext uri="{FF2B5EF4-FFF2-40B4-BE49-F238E27FC236}">
                <a16:creationId xmlns:a16="http://schemas.microsoft.com/office/drawing/2014/main" id="{9DB5C430-2000-E0EE-F260-AE4A45DA3F7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756B25A-E6F3-5EFA-046E-2A55FB627EC9}"/>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571131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344066-5B53-F173-80F1-83BC924F9F6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912FBFF-139E-3067-2E81-652AB50B3FB8}"/>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CA559B7-E154-84A4-2A4B-350EB963D56B}"/>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5" name="Alatunnisteen paikkamerkki 4">
            <a:extLst>
              <a:ext uri="{FF2B5EF4-FFF2-40B4-BE49-F238E27FC236}">
                <a16:creationId xmlns:a16="http://schemas.microsoft.com/office/drawing/2014/main" id="{52BB9D87-9F3A-D30F-C02D-AC3407BA15A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F4F3205-344C-040A-5EB8-F018F0827759}"/>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1325300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A8C70D-D9B6-F73E-C28F-13D4BD46073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BC3D1E0-5FA2-DA4C-06F5-4AF72EB347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5E632429-E8C3-EAB6-F4DA-CC84A7DB8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1954CE9-D16E-33C4-D2AE-F75B5F67EACC}"/>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6" name="Alatunnisteen paikkamerkki 5">
            <a:extLst>
              <a:ext uri="{FF2B5EF4-FFF2-40B4-BE49-F238E27FC236}">
                <a16:creationId xmlns:a16="http://schemas.microsoft.com/office/drawing/2014/main" id="{185196FB-B8D7-61C3-ACF4-C82D6BA3C48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127F977-72F9-F44A-9453-6E00E7C07E37}"/>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2282234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E4441C-BB05-E39A-423E-558B493CA9B0}"/>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A1452FCC-75F4-BFC7-575C-421408804B9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26D1F46-3625-1194-2FEB-32373B8FEE1B}"/>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5" name="Alatunnisteen paikkamerkki 4">
            <a:extLst>
              <a:ext uri="{FF2B5EF4-FFF2-40B4-BE49-F238E27FC236}">
                <a16:creationId xmlns:a16="http://schemas.microsoft.com/office/drawing/2014/main" id="{BAD42011-6951-0F71-F2AB-F5F77580801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D7B1D1C-A997-DDB1-2497-8C871CE0F18A}"/>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1562373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F86998F-23A7-846F-EDF6-01F40BF4EF0B}"/>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9B91156-A3FE-E2DD-15F7-71500AA949BC}"/>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1C764F5-E14D-E27E-59B3-A342AA219233}"/>
              </a:ext>
            </a:extLst>
          </p:cNvPr>
          <p:cNvSpPr>
            <a:spLocks noGrp="1"/>
          </p:cNvSpPr>
          <p:nvPr>
            <p:ph type="dt" sz="half" idx="10"/>
          </p:nvPr>
        </p:nvSpPr>
        <p:spPr/>
        <p:txBody>
          <a:bodyPr/>
          <a:lstStyle/>
          <a:p>
            <a:fld id="{E45B1821-7C27-B540-A375-4A43D8A127CF}" type="datetimeFigureOut">
              <a:rPr lang="fi-FI" smtClean="0"/>
              <a:t>20.3.2023</a:t>
            </a:fld>
            <a:endParaRPr lang="fi-FI"/>
          </a:p>
        </p:txBody>
      </p:sp>
      <p:sp>
        <p:nvSpPr>
          <p:cNvPr id="5" name="Alatunnisteen paikkamerkki 4">
            <a:extLst>
              <a:ext uri="{FF2B5EF4-FFF2-40B4-BE49-F238E27FC236}">
                <a16:creationId xmlns:a16="http://schemas.microsoft.com/office/drawing/2014/main" id="{71A40F60-E302-6BFB-5079-692DD72E108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861AAE0-515E-DC48-4FD6-89C62FEA6E51}"/>
              </a:ext>
            </a:extLst>
          </p:cNvPr>
          <p:cNvSpPr>
            <a:spLocks noGrp="1"/>
          </p:cNvSpPr>
          <p:nvPr>
            <p:ph type="sldNum" sz="quarter" idx="12"/>
          </p:nvPr>
        </p:nvSpPr>
        <p:spPr/>
        <p:txBody>
          <a:bodyPr/>
          <a:lstStyle/>
          <a:p>
            <a:fld id="{3C257D4F-757C-5047-AAB2-D2D87F8AD83B}" type="slidenum">
              <a:rPr lang="fi-FI" smtClean="0"/>
              <a:t>‹#›</a:t>
            </a:fld>
            <a:endParaRPr lang="fi-FI"/>
          </a:p>
        </p:txBody>
      </p:sp>
    </p:spTree>
    <p:extLst>
      <p:ext uri="{BB962C8B-B14F-4D97-AF65-F5344CB8AC3E}">
        <p14:creationId xmlns:p14="http://schemas.microsoft.com/office/powerpoint/2010/main" val="4261486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umma iso 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5FAEC56-33D5-174E-92C7-3FE9ECA0AE3F}"/>
              </a:ext>
            </a:extLst>
          </p:cNvPr>
          <p:cNvPicPr>
            <a:picLocks noChangeAspect="1"/>
          </p:cNvPicPr>
          <p:nvPr userDrawn="1"/>
        </p:nvPicPr>
        <p:blipFill>
          <a:blip r:embed="rId3"/>
          <a:stretch>
            <a:fillRect/>
          </a:stretch>
        </p:blipFill>
        <p:spPr>
          <a:xfrm>
            <a:off x="9454286" y="5369585"/>
            <a:ext cx="2697519" cy="1903000"/>
          </a:xfrm>
          <a:prstGeom prst="rect">
            <a:avLst/>
          </a:prstGeom>
        </p:spPr>
      </p:pic>
      <p:sp>
        <p:nvSpPr>
          <p:cNvPr id="2" name="Title 1"/>
          <p:cNvSpPr>
            <a:spLocks noGrp="1"/>
          </p:cNvSpPr>
          <p:nvPr>
            <p:ph type="ctrTitle" hasCustomPrompt="1"/>
          </p:nvPr>
        </p:nvSpPr>
        <p:spPr>
          <a:xfrm>
            <a:off x="677334" y="1072244"/>
            <a:ext cx="10837335" cy="2268384"/>
          </a:xfrm>
        </p:spPr>
        <p:txBody>
          <a:bodyPr anchor="b">
            <a:normAutofit/>
          </a:bodyPr>
          <a:lstStyle>
            <a:lvl1pPr algn="ctr">
              <a:lnSpc>
                <a:spcPts val="4000"/>
              </a:lnSpc>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677334" y="3655392"/>
            <a:ext cx="10837335" cy="897389"/>
          </a:xfrm>
        </p:spPr>
        <p:txBody>
          <a:bodyPr>
            <a:normAutofit/>
          </a:bodyPr>
          <a:lstStyle>
            <a:lvl1pPr marL="0" indent="0" algn="ctr">
              <a:buNone/>
              <a:defRPr sz="20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918064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Vaalea iso otsikkodi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7334" y="1072244"/>
            <a:ext cx="10837335" cy="2268384"/>
          </a:xfrm>
        </p:spPr>
        <p:txBody>
          <a:bodyPr anchor="b">
            <a:normAutofit/>
          </a:bodyPr>
          <a:lstStyle>
            <a:lvl1pPr algn="ctr">
              <a:defRPr sz="4000">
                <a:solidFill>
                  <a:schemeClr val="tx1"/>
                </a:solidFill>
              </a:defRPr>
            </a:lvl1pPr>
          </a:lstStyle>
          <a:p>
            <a:r>
              <a:rPr lang="en-US"/>
              <a:t>CLICK TO EDIT MASTER TITLE STYLE</a:t>
            </a:r>
          </a:p>
        </p:txBody>
      </p:sp>
      <p:sp>
        <p:nvSpPr>
          <p:cNvPr id="3" name="Subtitle 2"/>
          <p:cNvSpPr>
            <a:spLocks noGrp="1"/>
          </p:cNvSpPr>
          <p:nvPr>
            <p:ph type="subTitle" idx="1"/>
          </p:nvPr>
        </p:nvSpPr>
        <p:spPr>
          <a:xfrm>
            <a:off x="677334" y="3655392"/>
            <a:ext cx="10837335" cy="897389"/>
          </a:xfrm>
        </p:spPr>
        <p:txBody>
          <a:bodyPr>
            <a:normAutofit/>
          </a:bodyPr>
          <a:lstStyle>
            <a:lvl1pPr marL="0" indent="0" algn="ctr">
              <a:buNone/>
              <a:defRPr sz="20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13" name="Picture 12" descr="A picture containing drawing, shirt&#10;&#10;Description automatically generated">
            <a:extLst>
              <a:ext uri="{FF2B5EF4-FFF2-40B4-BE49-F238E27FC236}">
                <a16:creationId xmlns:a16="http://schemas.microsoft.com/office/drawing/2014/main" id="{A8FD8338-E732-A94A-BA88-658AACC62078}"/>
              </a:ext>
            </a:extLst>
          </p:cNvPr>
          <p:cNvPicPr>
            <a:picLocks noChangeAspect="1"/>
          </p:cNvPicPr>
          <p:nvPr userDrawn="1"/>
        </p:nvPicPr>
        <p:blipFill>
          <a:blip r:embed="rId2"/>
          <a:stretch>
            <a:fillRect/>
          </a:stretch>
        </p:blipFill>
        <p:spPr>
          <a:xfrm>
            <a:off x="8907408" y="5070115"/>
            <a:ext cx="3331161" cy="2350012"/>
          </a:xfrm>
          <a:prstGeom prst="rect">
            <a:avLst/>
          </a:prstGeom>
        </p:spPr>
      </p:pic>
      <p:pic>
        <p:nvPicPr>
          <p:cNvPr id="7" name="Picture 6" descr="A close up of a logo&#10;&#10;Description automatically generated">
            <a:extLst>
              <a:ext uri="{FF2B5EF4-FFF2-40B4-BE49-F238E27FC236}">
                <a16:creationId xmlns:a16="http://schemas.microsoft.com/office/drawing/2014/main" id="{76E32942-34BB-BF48-9B2A-D4B64BBA65E9}"/>
              </a:ext>
            </a:extLst>
          </p:cNvPr>
          <p:cNvPicPr>
            <a:picLocks noChangeAspect="1"/>
          </p:cNvPicPr>
          <p:nvPr userDrawn="1"/>
        </p:nvPicPr>
        <p:blipFill>
          <a:blip r:embed="rId3"/>
          <a:stretch>
            <a:fillRect/>
          </a:stretch>
        </p:blipFill>
        <p:spPr>
          <a:xfrm>
            <a:off x="9339833" y="5325030"/>
            <a:ext cx="2781791" cy="1965755"/>
          </a:xfrm>
          <a:prstGeom prst="rect">
            <a:avLst/>
          </a:prstGeom>
        </p:spPr>
      </p:pic>
    </p:spTree>
    <p:extLst>
      <p:ext uri="{BB962C8B-B14F-4D97-AF65-F5344CB8AC3E}">
        <p14:creationId xmlns:p14="http://schemas.microsoft.com/office/powerpoint/2010/main" val="4217169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ajattu yksivärinen otsikko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7334" y="1003235"/>
            <a:ext cx="10837335" cy="2268384"/>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677334" y="3586385"/>
            <a:ext cx="10837335" cy="897389"/>
          </a:xfrm>
        </p:spPr>
        <p:txBody>
          <a:bodyPr>
            <a:normAutofit/>
          </a:bodyPr>
          <a:lstStyle>
            <a:lvl1pPr marL="0" indent="0" algn="ctr">
              <a:buNone/>
              <a:defRPr sz="20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7149FB0-40E1-0846-8525-4DDE684AB5B1}" type="datetimeFigureOut">
              <a:rPr lang="en-FI" smtClean="0"/>
              <a:t>03/20/2023</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51895856-4C5D-194D-BFD8-47B3F54D5A61}" type="slidenum">
              <a:rPr lang="en-FI" smtClean="0"/>
              <a:t>‹#›</a:t>
            </a:fld>
            <a:endParaRPr lang="en-FI"/>
          </a:p>
        </p:txBody>
      </p:sp>
    </p:spTree>
    <p:extLst>
      <p:ext uri="{BB962C8B-B14F-4D97-AF65-F5344CB8AC3E}">
        <p14:creationId xmlns:p14="http://schemas.microsoft.com/office/powerpoint/2010/main" val="4194214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Rajattu tumma otsikkodia">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racket, holding, court, person&#10;&#10;Description automatically generated">
            <a:extLst>
              <a:ext uri="{FF2B5EF4-FFF2-40B4-BE49-F238E27FC236}">
                <a16:creationId xmlns:a16="http://schemas.microsoft.com/office/drawing/2014/main" id="{C976716A-3F10-EF42-B372-6526BABEF858}"/>
              </a:ext>
            </a:extLst>
          </p:cNvPr>
          <p:cNvPicPr>
            <a:picLocks noChangeAspect="1"/>
          </p:cNvPicPr>
          <p:nvPr userDrawn="1"/>
        </p:nvPicPr>
        <p:blipFill rotWithShape="1">
          <a:blip r:embed="rId2"/>
          <a:srcRect l="3254" t="6069" r="3254" b="16467"/>
          <a:stretch/>
        </p:blipFill>
        <p:spPr>
          <a:xfrm>
            <a:off x="396724" y="416076"/>
            <a:ext cx="11398552" cy="5467456"/>
          </a:xfrm>
          <a:prstGeom prst="rect">
            <a:avLst/>
          </a:prstGeom>
        </p:spPr>
      </p:pic>
      <p:pic>
        <p:nvPicPr>
          <p:cNvPr id="9" name="Picture 8" descr="A close up of a logo&#10;&#10;Description automatically generated">
            <a:extLst>
              <a:ext uri="{FF2B5EF4-FFF2-40B4-BE49-F238E27FC236}">
                <a16:creationId xmlns:a16="http://schemas.microsoft.com/office/drawing/2014/main" id="{DB059AF0-E6A7-D749-8214-0433BB699ABF}"/>
              </a:ext>
            </a:extLst>
          </p:cNvPr>
          <p:cNvPicPr>
            <a:picLocks noChangeAspect="1"/>
          </p:cNvPicPr>
          <p:nvPr userDrawn="1"/>
        </p:nvPicPr>
        <p:blipFill>
          <a:blip r:embed="rId3"/>
          <a:stretch>
            <a:fillRect/>
          </a:stretch>
        </p:blipFill>
        <p:spPr>
          <a:xfrm>
            <a:off x="393936" y="6221259"/>
            <a:ext cx="1800955" cy="259131"/>
          </a:xfrm>
          <a:prstGeom prst="rect">
            <a:avLst/>
          </a:prstGeom>
        </p:spPr>
      </p:pic>
      <p:sp>
        <p:nvSpPr>
          <p:cNvPr id="2" name="Title 1"/>
          <p:cNvSpPr>
            <a:spLocks noGrp="1"/>
          </p:cNvSpPr>
          <p:nvPr>
            <p:ph type="ctrTitle" hasCustomPrompt="1"/>
          </p:nvPr>
        </p:nvSpPr>
        <p:spPr>
          <a:xfrm>
            <a:off x="677334" y="1003235"/>
            <a:ext cx="10837335" cy="2268384"/>
          </a:xfrm>
        </p:spPr>
        <p:txBody>
          <a:bodyPr anchor="b">
            <a:normAutofit/>
          </a:bodyPr>
          <a:lstStyle>
            <a:lvl1pPr algn="ctr">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677334" y="3586385"/>
            <a:ext cx="10837335" cy="897389"/>
          </a:xfrm>
        </p:spPr>
        <p:txBody>
          <a:bodyPr>
            <a:normAutofit/>
          </a:bodyPr>
          <a:lstStyle>
            <a:lvl1pPr marL="0" indent="0" algn="ctr">
              <a:buNone/>
              <a:defRPr sz="20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B7149FB0-40E1-0846-8525-4DDE684AB5B1}" type="datetimeFigureOut">
              <a:rPr lang="en-FI" smtClean="0"/>
              <a:pPr/>
              <a:t>03/20/2023</a:t>
            </a:fld>
            <a:endParaRPr lang="en-FI"/>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FI"/>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1895856-4C5D-194D-BFD8-47B3F54D5A61}" type="slidenum">
              <a:rPr lang="en-FI" smtClean="0"/>
              <a:pPr/>
              <a:t>‹#›</a:t>
            </a:fld>
            <a:endParaRPr lang="en-FI"/>
          </a:p>
        </p:txBody>
      </p:sp>
      <p:pic>
        <p:nvPicPr>
          <p:cNvPr id="14" name="Picture 13" descr="A close up of a logo&#10;&#10;Description automatically generated">
            <a:extLst>
              <a:ext uri="{FF2B5EF4-FFF2-40B4-BE49-F238E27FC236}">
                <a16:creationId xmlns:a16="http://schemas.microsoft.com/office/drawing/2014/main" id="{F9FE29FB-8F48-BB46-97CB-F3260F70C27E}"/>
              </a:ext>
            </a:extLst>
          </p:cNvPr>
          <p:cNvPicPr>
            <a:picLocks noChangeAspect="1"/>
          </p:cNvPicPr>
          <p:nvPr userDrawn="1"/>
        </p:nvPicPr>
        <p:blipFill>
          <a:blip r:embed="rId4"/>
          <a:stretch>
            <a:fillRect/>
          </a:stretch>
        </p:blipFill>
        <p:spPr>
          <a:xfrm>
            <a:off x="9339833" y="5325030"/>
            <a:ext cx="2781791" cy="1965755"/>
          </a:xfrm>
          <a:prstGeom prst="rect">
            <a:avLst/>
          </a:prstGeom>
        </p:spPr>
      </p:pic>
    </p:spTree>
    <p:extLst>
      <p:ext uri="{BB962C8B-B14F-4D97-AF65-F5344CB8AC3E}">
        <p14:creationId xmlns:p14="http://schemas.microsoft.com/office/powerpoint/2010/main" val="1087142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49FB0-40E1-0846-8525-4DDE684AB5B1}" type="datetimeFigureOut">
              <a:rPr lang="en-FI" smtClean="0"/>
              <a:t>03/20/2023</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51895856-4C5D-194D-BFD8-47B3F54D5A61}" type="slidenum">
              <a:rPr lang="en-FI" smtClean="0"/>
              <a:t>‹#›</a:t>
            </a:fld>
            <a:endParaRPr lang="en-FI"/>
          </a:p>
        </p:txBody>
      </p:sp>
    </p:spTree>
    <p:extLst>
      <p:ext uri="{BB962C8B-B14F-4D97-AF65-F5344CB8AC3E}">
        <p14:creationId xmlns:p14="http://schemas.microsoft.com/office/powerpoint/2010/main" val="71380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tsikko, sisältö ja pikkukuv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521" y="712100"/>
            <a:ext cx="5329280" cy="1358241"/>
          </a:xfrm>
        </p:spPr>
        <p:txBody>
          <a:bodyPr/>
          <a:lstStyle/>
          <a:p>
            <a:r>
              <a:rPr lang="en-US"/>
              <a:t>CLICK TO EDIT MASTER TITLE STYLE</a:t>
            </a:r>
          </a:p>
        </p:txBody>
      </p:sp>
      <p:sp>
        <p:nvSpPr>
          <p:cNvPr id="3" name="Content Placeholder 2"/>
          <p:cNvSpPr>
            <a:spLocks noGrp="1"/>
          </p:cNvSpPr>
          <p:nvPr>
            <p:ph sz="half" idx="1"/>
          </p:nvPr>
        </p:nvSpPr>
        <p:spPr>
          <a:xfrm>
            <a:off x="690520" y="2300377"/>
            <a:ext cx="5329280" cy="309400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49FB0-40E1-0846-8525-4DDE684AB5B1}" type="datetimeFigureOut">
              <a:rPr lang="en-FI" smtClean="0"/>
              <a:t>03/20/2023</a:t>
            </a:fld>
            <a:endParaRPr lang="en-FI"/>
          </a:p>
        </p:txBody>
      </p:sp>
      <p:sp>
        <p:nvSpPr>
          <p:cNvPr id="6" name="Footer Placeholder 5"/>
          <p:cNvSpPr>
            <a:spLocks noGrp="1"/>
          </p:cNvSpPr>
          <p:nvPr>
            <p:ph type="ftr" sz="quarter" idx="11"/>
          </p:nvPr>
        </p:nvSpPr>
        <p:spPr/>
        <p:txBody>
          <a:bodyPr/>
          <a:lstStyle/>
          <a:p>
            <a:endParaRPr lang="en-FI"/>
          </a:p>
        </p:txBody>
      </p:sp>
      <p:sp>
        <p:nvSpPr>
          <p:cNvPr id="7" name="Slide Number Placeholder 6"/>
          <p:cNvSpPr>
            <a:spLocks noGrp="1"/>
          </p:cNvSpPr>
          <p:nvPr>
            <p:ph type="sldNum" sz="quarter" idx="12"/>
          </p:nvPr>
        </p:nvSpPr>
        <p:spPr/>
        <p:txBody>
          <a:bodyPr/>
          <a:lstStyle/>
          <a:p>
            <a:fld id="{51895856-4C5D-194D-BFD8-47B3F54D5A61}" type="slidenum">
              <a:rPr lang="en-FI" smtClean="0"/>
              <a:t>‹#›</a:t>
            </a:fld>
            <a:endParaRPr lang="en-FI"/>
          </a:p>
        </p:txBody>
      </p:sp>
      <p:sp>
        <p:nvSpPr>
          <p:cNvPr id="9" name="Picture Placeholder 8">
            <a:extLst>
              <a:ext uri="{FF2B5EF4-FFF2-40B4-BE49-F238E27FC236}">
                <a16:creationId xmlns:a16="http://schemas.microsoft.com/office/drawing/2014/main" id="{485D0A1D-C083-7746-AC9C-65F205C64677}"/>
              </a:ext>
            </a:extLst>
          </p:cNvPr>
          <p:cNvSpPr>
            <a:spLocks noGrp="1"/>
          </p:cNvSpPr>
          <p:nvPr>
            <p:ph type="pic" sz="quarter" idx="13"/>
          </p:nvPr>
        </p:nvSpPr>
        <p:spPr>
          <a:xfrm>
            <a:off x="6350002" y="402569"/>
            <a:ext cx="5439833" cy="5279365"/>
          </a:xfrm>
        </p:spPr>
        <p:txBody>
          <a:bodyPr/>
          <a:lstStyle/>
          <a:p>
            <a:endParaRPr lang="en-FI"/>
          </a:p>
        </p:txBody>
      </p:sp>
    </p:spTree>
    <p:extLst>
      <p:ext uri="{BB962C8B-B14F-4D97-AF65-F5344CB8AC3E}">
        <p14:creationId xmlns:p14="http://schemas.microsoft.com/office/powerpoint/2010/main" val="1198078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tsikko, sisältö 2 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521" y="712100"/>
            <a:ext cx="10804176" cy="1289231"/>
          </a:xfrm>
        </p:spPr>
        <p:txBody>
          <a:bodyPr/>
          <a:lstStyle/>
          <a:p>
            <a:r>
              <a:rPr lang="en-US"/>
              <a:t>CLICK TO EDIT MASTER TITLE STYLE</a:t>
            </a:r>
          </a:p>
        </p:txBody>
      </p:sp>
      <p:sp>
        <p:nvSpPr>
          <p:cNvPr id="3" name="Content Placeholder 2"/>
          <p:cNvSpPr>
            <a:spLocks noGrp="1"/>
          </p:cNvSpPr>
          <p:nvPr>
            <p:ph sz="half" idx="1"/>
          </p:nvPr>
        </p:nvSpPr>
        <p:spPr>
          <a:xfrm>
            <a:off x="690520" y="2300377"/>
            <a:ext cx="5329280" cy="309400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49FB0-40E1-0846-8525-4DDE684AB5B1}" type="datetimeFigureOut">
              <a:rPr lang="en-FI" smtClean="0"/>
              <a:t>03/20/2023</a:t>
            </a:fld>
            <a:endParaRPr lang="en-FI"/>
          </a:p>
        </p:txBody>
      </p:sp>
      <p:sp>
        <p:nvSpPr>
          <p:cNvPr id="6" name="Footer Placeholder 5"/>
          <p:cNvSpPr>
            <a:spLocks noGrp="1"/>
          </p:cNvSpPr>
          <p:nvPr>
            <p:ph type="ftr" sz="quarter" idx="11"/>
          </p:nvPr>
        </p:nvSpPr>
        <p:spPr/>
        <p:txBody>
          <a:bodyPr/>
          <a:lstStyle/>
          <a:p>
            <a:endParaRPr lang="en-FI"/>
          </a:p>
        </p:txBody>
      </p:sp>
      <p:sp>
        <p:nvSpPr>
          <p:cNvPr id="7" name="Slide Number Placeholder 6"/>
          <p:cNvSpPr>
            <a:spLocks noGrp="1"/>
          </p:cNvSpPr>
          <p:nvPr>
            <p:ph type="sldNum" sz="quarter" idx="12"/>
          </p:nvPr>
        </p:nvSpPr>
        <p:spPr/>
        <p:txBody>
          <a:bodyPr/>
          <a:lstStyle/>
          <a:p>
            <a:fld id="{51895856-4C5D-194D-BFD8-47B3F54D5A61}" type="slidenum">
              <a:rPr lang="en-FI" smtClean="0"/>
              <a:t>‹#›</a:t>
            </a:fld>
            <a:endParaRPr lang="en-FI"/>
          </a:p>
        </p:txBody>
      </p:sp>
      <p:sp>
        <p:nvSpPr>
          <p:cNvPr id="8" name="Content Placeholder 2">
            <a:extLst>
              <a:ext uri="{FF2B5EF4-FFF2-40B4-BE49-F238E27FC236}">
                <a16:creationId xmlns:a16="http://schemas.microsoft.com/office/drawing/2014/main" id="{579ACB53-77ED-D543-AE11-F0DBDE833D95}"/>
              </a:ext>
            </a:extLst>
          </p:cNvPr>
          <p:cNvSpPr>
            <a:spLocks noGrp="1"/>
          </p:cNvSpPr>
          <p:nvPr>
            <p:ph sz="half" idx="13"/>
          </p:nvPr>
        </p:nvSpPr>
        <p:spPr>
          <a:xfrm>
            <a:off x="6165417" y="2300377"/>
            <a:ext cx="5329280" cy="309400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53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FDA579-8A64-7E34-AACE-0991BE5C179D}"/>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C6A581DD-932F-0B04-4364-7EE7637F5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AD2F992E-D3AB-CAEA-79CC-C44B4EE1651A}"/>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5" name="Alatunnisteen paikkamerkki 4">
            <a:extLst>
              <a:ext uri="{FF2B5EF4-FFF2-40B4-BE49-F238E27FC236}">
                <a16:creationId xmlns:a16="http://schemas.microsoft.com/office/drawing/2014/main" id="{085DB7CC-6493-F9CC-5D6D-40B0760D936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05ECD02-DBBA-FF82-AA68-AC421F43ACA6}"/>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2606100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yhjä logoill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49FB0-40E1-0846-8525-4DDE684AB5B1}" type="datetimeFigureOut">
              <a:rPr lang="en-FI" smtClean="0"/>
              <a:t>03/20/2023</a:t>
            </a:fld>
            <a:endParaRPr lang="en-FI"/>
          </a:p>
        </p:txBody>
      </p:sp>
      <p:sp>
        <p:nvSpPr>
          <p:cNvPr id="3" name="Footer Placeholder 2"/>
          <p:cNvSpPr>
            <a:spLocks noGrp="1"/>
          </p:cNvSpPr>
          <p:nvPr>
            <p:ph type="ftr" sz="quarter" idx="11"/>
          </p:nvPr>
        </p:nvSpPr>
        <p:spPr/>
        <p:txBody>
          <a:bodyPr/>
          <a:lstStyle/>
          <a:p>
            <a:endParaRPr lang="en-FI"/>
          </a:p>
        </p:txBody>
      </p:sp>
      <p:sp>
        <p:nvSpPr>
          <p:cNvPr id="4" name="Slide Number Placeholder 3"/>
          <p:cNvSpPr>
            <a:spLocks noGrp="1"/>
          </p:cNvSpPr>
          <p:nvPr>
            <p:ph type="sldNum" sz="quarter" idx="12"/>
          </p:nvPr>
        </p:nvSpPr>
        <p:spPr/>
        <p:txBody>
          <a:bodyPr/>
          <a:lstStyle/>
          <a:p>
            <a:fld id="{51895856-4C5D-194D-BFD8-47B3F54D5A61}" type="slidenum">
              <a:rPr lang="en-FI" smtClean="0"/>
              <a:t>‹#›</a:t>
            </a:fld>
            <a:endParaRPr lang="en-FI"/>
          </a:p>
        </p:txBody>
      </p:sp>
    </p:spTree>
    <p:extLst>
      <p:ext uri="{BB962C8B-B14F-4D97-AF65-F5344CB8AC3E}">
        <p14:creationId xmlns:p14="http://schemas.microsoft.com/office/powerpoint/2010/main" val="3923563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233A56-4FED-EA4D-81E3-10EEE8EB49FE}"/>
              </a:ext>
            </a:extLst>
          </p:cNvPr>
          <p:cNvSpPr/>
          <p:nvPr userDrawn="1"/>
        </p:nvSpPr>
        <p:spPr>
          <a:xfrm>
            <a:off x="396488" y="401587"/>
            <a:ext cx="11399024" cy="6039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800"/>
          </a:p>
        </p:txBody>
      </p:sp>
    </p:spTree>
    <p:extLst>
      <p:ext uri="{BB962C8B-B14F-4D97-AF65-F5344CB8AC3E}">
        <p14:creationId xmlns:p14="http://schemas.microsoft.com/office/powerpoint/2010/main" val="865530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35CC57-018F-4049-8FBD-8F7D0714F3A4}"/>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51A294CB-A7BC-4DB8-B06D-2B44279D35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D4B457B4-5EF0-45E7-B989-C7EF519F4FFB}"/>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5" name="Alatunnisteen paikkamerkki 4">
            <a:extLst>
              <a:ext uri="{FF2B5EF4-FFF2-40B4-BE49-F238E27FC236}">
                <a16:creationId xmlns:a16="http://schemas.microsoft.com/office/drawing/2014/main" id="{49EBBEC1-BF71-4776-88C4-6D5B953F4EF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FF3A157-0255-46F4-9F35-67EBA26A660E}"/>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3717385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5E8A5C-EC85-42CB-B69F-A8C49B1F909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832A159-1D86-48BA-96BC-C34ED4780DA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0B79487-4DB9-4828-8092-7A64C7017B36}"/>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5" name="Alatunnisteen paikkamerkki 4">
            <a:extLst>
              <a:ext uri="{FF2B5EF4-FFF2-40B4-BE49-F238E27FC236}">
                <a16:creationId xmlns:a16="http://schemas.microsoft.com/office/drawing/2014/main" id="{5724B9FB-AF9A-4D54-BA90-865ADDAF872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551E667-3EAF-4DC9-9F6C-0F77D6FB7974}"/>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3541403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B5FAC8-D73C-491B-B8F4-36DD70920137}"/>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2E7D098E-EC51-4BED-85AC-7E1F56E94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6BD64140-B702-4E7C-8BA9-29E6860882D7}"/>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5" name="Alatunnisteen paikkamerkki 4">
            <a:extLst>
              <a:ext uri="{FF2B5EF4-FFF2-40B4-BE49-F238E27FC236}">
                <a16:creationId xmlns:a16="http://schemas.microsoft.com/office/drawing/2014/main" id="{528903A4-CD00-4414-B2FF-F5D71FE18FD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F0AD2B3-514F-4F51-A8D4-062F3C3A9E31}"/>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3573126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DC6BA6-70BF-40FF-BFE2-FFCF0B8ED6F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6F074D0B-8623-4B15-A388-9DFF3690BB1F}"/>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90F67F3C-2850-474F-AE5D-74852D13318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B2C77C10-9718-467B-874A-09642E3BCA37}"/>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6" name="Alatunnisteen paikkamerkki 5">
            <a:extLst>
              <a:ext uri="{FF2B5EF4-FFF2-40B4-BE49-F238E27FC236}">
                <a16:creationId xmlns:a16="http://schemas.microsoft.com/office/drawing/2014/main" id="{95E824DC-D0D6-42B5-84D3-872B7089653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A443939-90D0-494C-BAFC-20F69753DDE9}"/>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1684203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1CE751-21DE-4365-849B-6839A516E8E0}"/>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790CF8E8-5E1B-499B-A2DD-E7012BE9F8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D3F738C-B51A-49EB-B0E7-B86B46125A63}"/>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DB0593C5-8690-44D4-82A5-C73EBD3611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9C43E5C-79E4-41FB-ACAF-D9200713738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574549A7-F32F-4410-ABF4-010610944F9B}"/>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8" name="Alatunnisteen paikkamerkki 7">
            <a:extLst>
              <a:ext uri="{FF2B5EF4-FFF2-40B4-BE49-F238E27FC236}">
                <a16:creationId xmlns:a16="http://schemas.microsoft.com/office/drawing/2014/main" id="{3D65E1A1-E011-4E26-803A-D0CBCB225CBD}"/>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8F3025D0-577E-4157-B415-664F32B923E0}"/>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184292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68D550-5B5D-443D-B9D7-75EFC4DE0281}"/>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6FA8816-5423-4854-808E-05DD25A1D7F6}"/>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4" name="Alatunnisteen paikkamerkki 3">
            <a:extLst>
              <a:ext uri="{FF2B5EF4-FFF2-40B4-BE49-F238E27FC236}">
                <a16:creationId xmlns:a16="http://schemas.microsoft.com/office/drawing/2014/main" id="{9BBFBA2F-B290-45BD-BAEC-9E160CD842C0}"/>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04F70611-9BEF-400C-BBE6-118A41AF81C6}"/>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12741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B075E01-BA92-462D-8FA2-2AFC8900AE1C}"/>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3" name="Alatunnisteen paikkamerkki 2">
            <a:extLst>
              <a:ext uri="{FF2B5EF4-FFF2-40B4-BE49-F238E27FC236}">
                <a16:creationId xmlns:a16="http://schemas.microsoft.com/office/drawing/2014/main" id="{0FC602F8-C083-48B0-9717-46F30D085FAC}"/>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A8C9B97E-AD0B-48C2-B71D-DC87A542CDBB}"/>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2342616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6AFF7F-9143-4263-843D-406AFFCCBEB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F0D7E069-6F40-4EDB-A143-523C295660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417D9CBD-E46F-4AB8-9878-4AC975D80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7C28674-4FE0-404C-BB84-8F42F9F3A501}"/>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6" name="Alatunnisteen paikkamerkki 5">
            <a:extLst>
              <a:ext uri="{FF2B5EF4-FFF2-40B4-BE49-F238E27FC236}">
                <a16:creationId xmlns:a16="http://schemas.microsoft.com/office/drawing/2014/main" id="{85D8A507-1A29-424D-9FB4-592126DF521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FBA2A85-AF0C-4FDD-9A52-1E0AEFBB5DFE}"/>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202835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4AC08B-3FF8-2DD4-90C7-0EA28DB426B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7C2579D-BF71-3576-0FBD-3C2A6289CBC6}"/>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C953125-4C3F-7D73-F20B-A28E3355B3E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8ECB41B-70C2-11F4-8942-4C68266BB2C3}"/>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6" name="Alatunnisteen paikkamerkki 5">
            <a:extLst>
              <a:ext uri="{FF2B5EF4-FFF2-40B4-BE49-F238E27FC236}">
                <a16:creationId xmlns:a16="http://schemas.microsoft.com/office/drawing/2014/main" id="{A2414EA4-FBBC-3FAC-D61C-856CFDA3EDD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5A3F9FD-A207-3EC3-EA81-D9C050E36737}"/>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3952141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3A345C-09FB-4068-B58A-4B9D63DE061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14A99422-9CB1-4D13-8388-95B11C359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F282362E-31C2-4723-AD5D-9883B5DB7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B97DDEC-4E22-4ABD-B4D5-89CB5D86819B}"/>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6" name="Alatunnisteen paikkamerkki 5">
            <a:extLst>
              <a:ext uri="{FF2B5EF4-FFF2-40B4-BE49-F238E27FC236}">
                <a16:creationId xmlns:a16="http://schemas.microsoft.com/office/drawing/2014/main" id="{9888667E-B4BA-468D-92AB-6930FFF1105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F5624E4-B2F1-44BD-B733-FC63F55FECB9}"/>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3494050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450B13-B1CC-44B5-99AE-AFEFD1EE64D9}"/>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4ED2E68A-8A3E-40E2-B74B-22B6DEAB8055}"/>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B28BC4C-C427-4259-AD24-EAC72DE37A09}"/>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5" name="Alatunnisteen paikkamerkki 4">
            <a:extLst>
              <a:ext uri="{FF2B5EF4-FFF2-40B4-BE49-F238E27FC236}">
                <a16:creationId xmlns:a16="http://schemas.microsoft.com/office/drawing/2014/main" id="{D0524FEB-97F9-41CE-8A2D-1687A087493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3C20181-1612-4220-8B4F-66BC577F865B}"/>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5708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FDADE61-BBAC-4945-87B9-84BDE2BD723C}"/>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A42ACB7-D72F-46EC-9D92-453B31DFE5B2}"/>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7166707-1399-4E72-9376-9DBB09BCA783}"/>
              </a:ext>
            </a:extLst>
          </p:cNvPr>
          <p:cNvSpPr>
            <a:spLocks noGrp="1"/>
          </p:cNvSpPr>
          <p:nvPr>
            <p:ph type="dt" sz="half" idx="10"/>
          </p:nvPr>
        </p:nvSpPr>
        <p:spPr/>
        <p:txBody>
          <a:bodyPr/>
          <a:lstStyle/>
          <a:p>
            <a:fld id="{8D86234F-8FBA-4D7B-B8AF-6FEB6CEBE209}" type="datetimeFigureOut">
              <a:rPr lang="fi-FI" smtClean="0"/>
              <a:t>20.3.2023</a:t>
            </a:fld>
            <a:endParaRPr lang="fi-FI"/>
          </a:p>
        </p:txBody>
      </p:sp>
      <p:sp>
        <p:nvSpPr>
          <p:cNvPr id="5" name="Alatunnisteen paikkamerkki 4">
            <a:extLst>
              <a:ext uri="{FF2B5EF4-FFF2-40B4-BE49-F238E27FC236}">
                <a16:creationId xmlns:a16="http://schemas.microsoft.com/office/drawing/2014/main" id="{97C20C47-D83A-4D5C-9B1F-AC817A5F7B4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6B940F6-CDD4-42F2-A804-7E97F66655D3}"/>
              </a:ext>
            </a:extLst>
          </p:cNvPr>
          <p:cNvSpPr>
            <a:spLocks noGrp="1"/>
          </p:cNvSpPr>
          <p:nvPr>
            <p:ph type="sldNum" sz="quarter" idx="12"/>
          </p:nvPr>
        </p:nvSpPr>
        <p:spPr/>
        <p:txBody>
          <a:bodyPr/>
          <a:lstStyle/>
          <a:p>
            <a:fld id="{D4A5EA04-DA98-4042-9463-1F11AF739113}" type="slidenum">
              <a:rPr lang="fi-FI" smtClean="0"/>
              <a:t>‹#›</a:t>
            </a:fld>
            <a:endParaRPr lang="fi-FI"/>
          </a:p>
        </p:txBody>
      </p:sp>
    </p:spTree>
    <p:extLst>
      <p:ext uri="{BB962C8B-B14F-4D97-AF65-F5344CB8AC3E}">
        <p14:creationId xmlns:p14="http://schemas.microsoft.com/office/powerpoint/2010/main" val="2994659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umma iso 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5FAEC56-33D5-174E-92C7-3FE9ECA0AE3F}"/>
              </a:ext>
            </a:extLst>
          </p:cNvPr>
          <p:cNvPicPr>
            <a:picLocks noChangeAspect="1"/>
          </p:cNvPicPr>
          <p:nvPr userDrawn="1"/>
        </p:nvPicPr>
        <p:blipFill>
          <a:blip r:embed="rId3"/>
          <a:stretch>
            <a:fillRect/>
          </a:stretch>
        </p:blipFill>
        <p:spPr>
          <a:xfrm>
            <a:off x="9454285" y="5369585"/>
            <a:ext cx="2697519" cy="1903000"/>
          </a:xfrm>
          <a:prstGeom prst="rect">
            <a:avLst/>
          </a:prstGeom>
        </p:spPr>
      </p:pic>
      <p:sp>
        <p:nvSpPr>
          <p:cNvPr id="2" name="Title 1"/>
          <p:cNvSpPr>
            <a:spLocks noGrp="1"/>
          </p:cNvSpPr>
          <p:nvPr>
            <p:ph type="ctrTitle" hasCustomPrompt="1"/>
          </p:nvPr>
        </p:nvSpPr>
        <p:spPr>
          <a:xfrm>
            <a:off x="677333" y="1072244"/>
            <a:ext cx="10837335" cy="2268384"/>
          </a:xfrm>
        </p:spPr>
        <p:txBody>
          <a:bodyPr anchor="b">
            <a:normAutofit/>
          </a:bodyPr>
          <a:lstStyle>
            <a:lvl1pPr algn="ctr">
              <a:lnSpc>
                <a:spcPts val="5333"/>
              </a:lnSpc>
              <a:defRPr sz="5333">
                <a:solidFill>
                  <a:schemeClr val="bg1"/>
                </a:solidFill>
              </a:defRPr>
            </a:lvl1pPr>
          </a:lstStyle>
          <a:p>
            <a:r>
              <a:rPr lang="en-US"/>
              <a:t>CLICK TO EDIT MASTER TITLE STYLE</a:t>
            </a:r>
          </a:p>
        </p:txBody>
      </p:sp>
      <p:sp>
        <p:nvSpPr>
          <p:cNvPr id="3" name="Subtitle 2"/>
          <p:cNvSpPr>
            <a:spLocks noGrp="1"/>
          </p:cNvSpPr>
          <p:nvPr>
            <p:ph type="subTitle" idx="1"/>
          </p:nvPr>
        </p:nvSpPr>
        <p:spPr>
          <a:xfrm>
            <a:off x="677333" y="3655392"/>
            <a:ext cx="10837335" cy="897389"/>
          </a:xfrm>
        </p:spPr>
        <p:txBody>
          <a:bodyPr>
            <a:normAutofit/>
          </a:bodyPr>
          <a:lstStyle>
            <a:lvl1pPr marL="0" indent="0" algn="ctr">
              <a:buNone/>
              <a:defRPr sz="2667">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439969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Vaalea iso otsikkodi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7333" y="1072244"/>
            <a:ext cx="10837335" cy="2268384"/>
          </a:xfrm>
        </p:spPr>
        <p:txBody>
          <a:bodyPr anchor="b">
            <a:normAutofit/>
          </a:bodyPr>
          <a:lstStyle>
            <a:lvl1pPr algn="ctr">
              <a:defRPr sz="5333">
                <a:solidFill>
                  <a:schemeClr val="tx1"/>
                </a:solidFill>
              </a:defRPr>
            </a:lvl1pPr>
          </a:lstStyle>
          <a:p>
            <a:r>
              <a:rPr lang="en-US"/>
              <a:t>CLICK TO EDIT MASTER TITLE STYLE</a:t>
            </a:r>
          </a:p>
        </p:txBody>
      </p:sp>
      <p:sp>
        <p:nvSpPr>
          <p:cNvPr id="3" name="Subtitle 2"/>
          <p:cNvSpPr>
            <a:spLocks noGrp="1"/>
          </p:cNvSpPr>
          <p:nvPr>
            <p:ph type="subTitle" idx="1"/>
          </p:nvPr>
        </p:nvSpPr>
        <p:spPr>
          <a:xfrm>
            <a:off x="677333" y="3655392"/>
            <a:ext cx="10837335" cy="897389"/>
          </a:xfrm>
        </p:spPr>
        <p:txBody>
          <a:bodyPr>
            <a:normAutofit/>
          </a:bodyPr>
          <a:lstStyle>
            <a:lvl1pPr marL="0" indent="0" algn="ctr">
              <a:buNone/>
              <a:defRPr sz="2667">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3" name="Picture 12" descr="A picture containing drawing, shirt&#10;&#10;Description automatically generated">
            <a:extLst>
              <a:ext uri="{FF2B5EF4-FFF2-40B4-BE49-F238E27FC236}">
                <a16:creationId xmlns:a16="http://schemas.microsoft.com/office/drawing/2014/main" id="{A8FD8338-E732-A94A-BA88-658AACC62078}"/>
              </a:ext>
            </a:extLst>
          </p:cNvPr>
          <p:cNvPicPr>
            <a:picLocks noChangeAspect="1"/>
          </p:cNvPicPr>
          <p:nvPr userDrawn="1"/>
        </p:nvPicPr>
        <p:blipFill>
          <a:blip r:embed="rId2"/>
          <a:stretch>
            <a:fillRect/>
          </a:stretch>
        </p:blipFill>
        <p:spPr>
          <a:xfrm>
            <a:off x="8907406" y="5070115"/>
            <a:ext cx="3331161" cy="2350012"/>
          </a:xfrm>
          <a:prstGeom prst="rect">
            <a:avLst/>
          </a:prstGeom>
        </p:spPr>
      </p:pic>
      <p:pic>
        <p:nvPicPr>
          <p:cNvPr id="7" name="Picture 6" descr="A close up of a logo&#10;&#10;Description automatically generated">
            <a:extLst>
              <a:ext uri="{FF2B5EF4-FFF2-40B4-BE49-F238E27FC236}">
                <a16:creationId xmlns:a16="http://schemas.microsoft.com/office/drawing/2014/main" id="{76E32942-34BB-BF48-9B2A-D4B64BBA65E9}"/>
              </a:ext>
            </a:extLst>
          </p:cNvPr>
          <p:cNvPicPr>
            <a:picLocks noChangeAspect="1"/>
          </p:cNvPicPr>
          <p:nvPr userDrawn="1"/>
        </p:nvPicPr>
        <p:blipFill>
          <a:blip r:embed="rId3"/>
          <a:stretch>
            <a:fillRect/>
          </a:stretch>
        </p:blipFill>
        <p:spPr>
          <a:xfrm>
            <a:off x="9339831" y="5325028"/>
            <a:ext cx="2781791" cy="1965755"/>
          </a:xfrm>
          <a:prstGeom prst="rect">
            <a:avLst/>
          </a:prstGeom>
        </p:spPr>
      </p:pic>
    </p:spTree>
    <p:extLst>
      <p:ext uri="{BB962C8B-B14F-4D97-AF65-F5344CB8AC3E}">
        <p14:creationId xmlns:p14="http://schemas.microsoft.com/office/powerpoint/2010/main" val="3936314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ajattu yksivärinen otsikko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7333" y="1003235"/>
            <a:ext cx="10837335" cy="2268384"/>
          </a:xfrm>
        </p:spPr>
        <p:txBody>
          <a:bodyPr anchor="b">
            <a:normAutofit/>
          </a:bodyPr>
          <a:lstStyle>
            <a:lvl1pPr algn="ctr">
              <a:defRPr sz="5333"/>
            </a:lvl1pPr>
          </a:lstStyle>
          <a:p>
            <a:r>
              <a:rPr lang="en-US"/>
              <a:t>CLICK TO EDIT MASTER TITLE STYLE</a:t>
            </a:r>
          </a:p>
        </p:txBody>
      </p:sp>
      <p:sp>
        <p:nvSpPr>
          <p:cNvPr id="3" name="Subtitle 2"/>
          <p:cNvSpPr>
            <a:spLocks noGrp="1"/>
          </p:cNvSpPr>
          <p:nvPr>
            <p:ph type="subTitle" idx="1"/>
          </p:nvPr>
        </p:nvSpPr>
        <p:spPr>
          <a:xfrm>
            <a:off x="677333" y="3586383"/>
            <a:ext cx="10837335" cy="897389"/>
          </a:xfrm>
        </p:spPr>
        <p:txBody>
          <a:bodyPr>
            <a:normAutofit/>
          </a:bodyPr>
          <a:lstStyle>
            <a:lvl1pPr marL="0" indent="0" algn="ctr">
              <a:buNone/>
              <a:defRPr sz="2667"/>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149FB0-40E1-0846-8525-4DDE684AB5B1}" type="datetimeFigureOut">
              <a:rPr lang="en-FI" smtClean="0"/>
              <a:t>03/20/2023</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51895856-4C5D-194D-BFD8-47B3F54D5A61}" type="slidenum">
              <a:rPr lang="en-FI" smtClean="0"/>
              <a:t>‹#›</a:t>
            </a:fld>
            <a:endParaRPr lang="en-FI"/>
          </a:p>
        </p:txBody>
      </p:sp>
    </p:spTree>
    <p:extLst>
      <p:ext uri="{BB962C8B-B14F-4D97-AF65-F5344CB8AC3E}">
        <p14:creationId xmlns:p14="http://schemas.microsoft.com/office/powerpoint/2010/main" val="1775074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Rajattu tumma otsikkodia">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racket, holding, court, person&#10;&#10;Description automatically generated">
            <a:extLst>
              <a:ext uri="{FF2B5EF4-FFF2-40B4-BE49-F238E27FC236}">
                <a16:creationId xmlns:a16="http://schemas.microsoft.com/office/drawing/2014/main" id="{C976716A-3F10-EF42-B372-6526BABEF858}"/>
              </a:ext>
            </a:extLst>
          </p:cNvPr>
          <p:cNvPicPr>
            <a:picLocks noChangeAspect="1"/>
          </p:cNvPicPr>
          <p:nvPr userDrawn="1"/>
        </p:nvPicPr>
        <p:blipFill rotWithShape="1">
          <a:blip r:embed="rId2"/>
          <a:srcRect l="3254" t="6069" r="3254" b="16467"/>
          <a:stretch/>
        </p:blipFill>
        <p:spPr>
          <a:xfrm>
            <a:off x="396724" y="416076"/>
            <a:ext cx="11398552" cy="5467456"/>
          </a:xfrm>
          <a:prstGeom prst="rect">
            <a:avLst/>
          </a:prstGeom>
        </p:spPr>
      </p:pic>
      <p:pic>
        <p:nvPicPr>
          <p:cNvPr id="9" name="Picture 8" descr="A close up of a logo&#10;&#10;Description automatically generated">
            <a:extLst>
              <a:ext uri="{FF2B5EF4-FFF2-40B4-BE49-F238E27FC236}">
                <a16:creationId xmlns:a16="http://schemas.microsoft.com/office/drawing/2014/main" id="{DB059AF0-E6A7-D749-8214-0433BB699ABF}"/>
              </a:ext>
            </a:extLst>
          </p:cNvPr>
          <p:cNvPicPr>
            <a:picLocks noChangeAspect="1"/>
          </p:cNvPicPr>
          <p:nvPr userDrawn="1"/>
        </p:nvPicPr>
        <p:blipFill>
          <a:blip r:embed="rId3"/>
          <a:stretch>
            <a:fillRect/>
          </a:stretch>
        </p:blipFill>
        <p:spPr>
          <a:xfrm>
            <a:off x="393935" y="6221257"/>
            <a:ext cx="1800955" cy="259131"/>
          </a:xfrm>
          <a:prstGeom prst="rect">
            <a:avLst/>
          </a:prstGeom>
        </p:spPr>
      </p:pic>
      <p:sp>
        <p:nvSpPr>
          <p:cNvPr id="2" name="Title 1"/>
          <p:cNvSpPr>
            <a:spLocks noGrp="1"/>
          </p:cNvSpPr>
          <p:nvPr>
            <p:ph type="ctrTitle" hasCustomPrompt="1"/>
          </p:nvPr>
        </p:nvSpPr>
        <p:spPr>
          <a:xfrm>
            <a:off x="677333" y="1003235"/>
            <a:ext cx="10837335" cy="2268384"/>
          </a:xfrm>
        </p:spPr>
        <p:txBody>
          <a:bodyPr anchor="b">
            <a:normAutofit/>
          </a:bodyPr>
          <a:lstStyle>
            <a:lvl1pPr algn="ctr">
              <a:defRPr sz="5333">
                <a:solidFill>
                  <a:schemeClr val="bg1"/>
                </a:solidFill>
              </a:defRPr>
            </a:lvl1pPr>
          </a:lstStyle>
          <a:p>
            <a:r>
              <a:rPr lang="en-US"/>
              <a:t>CLICK TO EDIT MASTER TITLE STYLE</a:t>
            </a:r>
          </a:p>
        </p:txBody>
      </p:sp>
      <p:sp>
        <p:nvSpPr>
          <p:cNvPr id="3" name="Subtitle 2"/>
          <p:cNvSpPr>
            <a:spLocks noGrp="1"/>
          </p:cNvSpPr>
          <p:nvPr>
            <p:ph type="subTitle" idx="1"/>
          </p:nvPr>
        </p:nvSpPr>
        <p:spPr>
          <a:xfrm>
            <a:off x="677333" y="3586383"/>
            <a:ext cx="10837335" cy="897389"/>
          </a:xfrm>
        </p:spPr>
        <p:txBody>
          <a:bodyPr>
            <a:normAutofit/>
          </a:bodyPr>
          <a:lstStyle>
            <a:lvl1pPr marL="0" indent="0" algn="ctr">
              <a:buNone/>
              <a:defRPr sz="2667">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B7149FB0-40E1-0846-8525-4DDE684AB5B1}" type="datetimeFigureOut">
              <a:rPr lang="en-FI" smtClean="0"/>
              <a:pPr/>
              <a:t>03/20/2023</a:t>
            </a:fld>
            <a:endParaRPr lang="en-FI"/>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FI"/>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1895856-4C5D-194D-BFD8-47B3F54D5A61}" type="slidenum">
              <a:rPr lang="en-FI" smtClean="0"/>
              <a:pPr/>
              <a:t>‹#›</a:t>
            </a:fld>
            <a:endParaRPr lang="en-FI"/>
          </a:p>
        </p:txBody>
      </p:sp>
      <p:pic>
        <p:nvPicPr>
          <p:cNvPr id="14" name="Picture 13" descr="A close up of a logo&#10;&#10;Description automatically generated">
            <a:extLst>
              <a:ext uri="{FF2B5EF4-FFF2-40B4-BE49-F238E27FC236}">
                <a16:creationId xmlns:a16="http://schemas.microsoft.com/office/drawing/2014/main" id="{F9FE29FB-8F48-BB46-97CB-F3260F70C27E}"/>
              </a:ext>
            </a:extLst>
          </p:cNvPr>
          <p:cNvPicPr>
            <a:picLocks noChangeAspect="1"/>
          </p:cNvPicPr>
          <p:nvPr userDrawn="1"/>
        </p:nvPicPr>
        <p:blipFill>
          <a:blip r:embed="rId4"/>
          <a:stretch>
            <a:fillRect/>
          </a:stretch>
        </p:blipFill>
        <p:spPr>
          <a:xfrm>
            <a:off x="9339831" y="5325028"/>
            <a:ext cx="2781791" cy="1965755"/>
          </a:xfrm>
          <a:prstGeom prst="rect">
            <a:avLst/>
          </a:prstGeom>
        </p:spPr>
      </p:pic>
    </p:spTree>
    <p:extLst>
      <p:ext uri="{BB962C8B-B14F-4D97-AF65-F5344CB8AC3E}">
        <p14:creationId xmlns:p14="http://schemas.microsoft.com/office/powerpoint/2010/main" val="1645778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667"/>
            </a:lvl1pPr>
            <a:lvl2pPr>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49FB0-40E1-0846-8525-4DDE684AB5B1}" type="datetimeFigureOut">
              <a:rPr lang="en-FI" smtClean="0"/>
              <a:t>03/20/2023</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51895856-4C5D-194D-BFD8-47B3F54D5A61}" type="slidenum">
              <a:rPr lang="en-FI" smtClean="0"/>
              <a:t>‹#›</a:t>
            </a:fld>
            <a:endParaRPr lang="en-FI"/>
          </a:p>
        </p:txBody>
      </p:sp>
    </p:spTree>
    <p:extLst>
      <p:ext uri="{BB962C8B-B14F-4D97-AF65-F5344CB8AC3E}">
        <p14:creationId xmlns:p14="http://schemas.microsoft.com/office/powerpoint/2010/main" val="3645916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tsikko, sisältö ja pikkukuv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521" y="712098"/>
            <a:ext cx="5329280" cy="1358241"/>
          </a:xfrm>
        </p:spPr>
        <p:txBody>
          <a:bodyPr/>
          <a:lstStyle/>
          <a:p>
            <a:r>
              <a:rPr lang="en-US"/>
              <a:t>CLICK TO EDIT MASTER TITLE STYLE</a:t>
            </a:r>
          </a:p>
        </p:txBody>
      </p:sp>
      <p:sp>
        <p:nvSpPr>
          <p:cNvPr id="3" name="Content Placeholder 2"/>
          <p:cNvSpPr>
            <a:spLocks noGrp="1"/>
          </p:cNvSpPr>
          <p:nvPr>
            <p:ph sz="half" idx="1"/>
          </p:nvPr>
        </p:nvSpPr>
        <p:spPr>
          <a:xfrm>
            <a:off x="690520" y="2300377"/>
            <a:ext cx="5329280" cy="3094008"/>
          </a:xfrm>
        </p:spPr>
        <p:txBody>
          <a:bodyPr>
            <a:normAutofit/>
          </a:bodyPr>
          <a:lstStyle>
            <a:lvl1pPr>
              <a:defRPr sz="2667"/>
            </a:lvl1pPr>
            <a:lvl2pPr>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49FB0-40E1-0846-8525-4DDE684AB5B1}" type="datetimeFigureOut">
              <a:rPr lang="en-FI" smtClean="0"/>
              <a:t>03/20/2023</a:t>
            </a:fld>
            <a:endParaRPr lang="en-FI"/>
          </a:p>
        </p:txBody>
      </p:sp>
      <p:sp>
        <p:nvSpPr>
          <p:cNvPr id="6" name="Footer Placeholder 5"/>
          <p:cNvSpPr>
            <a:spLocks noGrp="1"/>
          </p:cNvSpPr>
          <p:nvPr>
            <p:ph type="ftr" sz="quarter" idx="11"/>
          </p:nvPr>
        </p:nvSpPr>
        <p:spPr/>
        <p:txBody>
          <a:bodyPr/>
          <a:lstStyle/>
          <a:p>
            <a:endParaRPr lang="en-FI"/>
          </a:p>
        </p:txBody>
      </p:sp>
      <p:sp>
        <p:nvSpPr>
          <p:cNvPr id="7" name="Slide Number Placeholder 6"/>
          <p:cNvSpPr>
            <a:spLocks noGrp="1"/>
          </p:cNvSpPr>
          <p:nvPr>
            <p:ph type="sldNum" sz="quarter" idx="12"/>
          </p:nvPr>
        </p:nvSpPr>
        <p:spPr/>
        <p:txBody>
          <a:bodyPr/>
          <a:lstStyle/>
          <a:p>
            <a:fld id="{51895856-4C5D-194D-BFD8-47B3F54D5A61}" type="slidenum">
              <a:rPr lang="en-FI" smtClean="0"/>
              <a:t>‹#›</a:t>
            </a:fld>
            <a:endParaRPr lang="en-FI"/>
          </a:p>
        </p:txBody>
      </p:sp>
      <p:sp>
        <p:nvSpPr>
          <p:cNvPr id="9" name="Picture Placeholder 8">
            <a:extLst>
              <a:ext uri="{FF2B5EF4-FFF2-40B4-BE49-F238E27FC236}">
                <a16:creationId xmlns:a16="http://schemas.microsoft.com/office/drawing/2014/main" id="{485D0A1D-C083-7746-AC9C-65F205C64677}"/>
              </a:ext>
            </a:extLst>
          </p:cNvPr>
          <p:cNvSpPr>
            <a:spLocks noGrp="1"/>
          </p:cNvSpPr>
          <p:nvPr>
            <p:ph type="pic" sz="quarter" idx="13"/>
          </p:nvPr>
        </p:nvSpPr>
        <p:spPr>
          <a:xfrm>
            <a:off x="6350001" y="402567"/>
            <a:ext cx="5439833" cy="5279365"/>
          </a:xfrm>
        </p:spPr>
        <p:txBody>
          <a:bodyPr/>
          <a:lstStyle/>
          <a:p>
            <a:endParaRPr lang="en-FI"/>
          </a:p>
        </p:txBody>
      </p:sp>
    </p:spTree>
    <p:extLst>
      <p:ext uri="{BB962C8B-B14F-4D97-AF65-F5344CB8AC3E}">
        <p14:creationId xmlns:p14="http://schemas.microsoft.com/office/powerpoint/2010/main" val="4015243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tsikko, sisältö 2 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521" y="712098"/>
            <a:ext cx="10804176" cy="1289231"/>
          </a:xfrm>
        </p:spPr>
        <p:txBody>
          <a:bodyPr/>
          <a:lstStyle/>
          <a:p>
            <a:r>
              <a:rPr lang="en-US"/>
              <a:t>CLICK TO EDIT MASTER TITLE STYLE</a:t>
            </a:r>
          </a:p>
        </p:txBody>
      </p:sp>
      <p:sp>
        <p:nvSpPr>
          <p:cNvPr id="3" name="Content Placeholder 2"/>
          <p:cNvSpPr>
            <a:spLocks noGrp="1"/>
          </p:cNvSpPr>
          <p:nvPr>
            <p:ph sz="half" idx="1"/>
          </p:nvPr>
        </p:nvSpPr>
        <p:spPr>
          <a:xfrm>
            <a:off x="690520" y="2300377"/>
            <a:ext cx="5329280" cy="3094008"/>
          </a:xfrm>
        </p:spPr>
        <p:txBody>
          <a:bodyPr>
            <a:normAutofit/>
          </a:bodyPr>
          <a:lstStyle>
            <a:lvl1pPr>
              <a:defRPr sz="2667"/>
            </a:lvl1pPr>
            <a:lvl2pPr>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49FB0-40E1-0846-8525-4DDE684AB5B1}" type="datetimeFigureOut">
              <a:rPr lang="en-FI" smtClean="0"/>
              <a:t>03/20/2023</a:t>
            </a:fld>
            <a:endParaRPr lang="en-FI"/>
          </a:p>
        </p:txBody>
      </p:sp>
      <p:sp>
        <p:nvSpPr>
          <p:cNvPr id="6" name="Footer Placeholder 5"/>
          <p:cNvSpPr>
            <a:spLocks noGrp="1"/>
          </p:cNvSpPr>
          <p:nvPr>
            <p:ph type="ftr" sz="quarter" idx="11"/>
          </p:nvPr>
        </p:nvSpPr>
        <p:spPr/>
        <p:txBody>
          <a:bodyPr/>
          <a:lstStyle/>
          <a:p>
            <a:endParaRPr lang="en-FI"/>
          </a:p>
        </p:txBody>
      </p:sp>
      <p:sp>
        <p:nvSpPr>
          <p:cNvPr id="7" name="Slide Number Placeholder 6"/>
          <p:cNvSpPr>
            <a:spLocks noGrp="1"/>
          </p:cNvSpPr>
          <p:nvPr>
            <p:ph type="sldNum" sz="quarter" idx="12"/>
          </p:nvPr>
        </p:nvSpPr>
        <p:spPr/>
        <p:txBody>
          <a:bodyPr/>
          <a:lstStyle/>
          <a:p>
            <a:fld id="{51895856-4C5D-194D-BFD8-47B3F54D5A61}" type="slidenum">
              <a:rPr lang="en-FI" smtClean="0"/>
              <a:t>‹#›</a:t>
            </a:fld>
            <a:endParaRPr lang="en-FI"/>
          </a:p>
        </p:txBody>
      </p:sp>
      <p:sp>
        <p:nvSpPr>
          <p:cNvPr id="8" name="Content Placeholder 2">
            <a:extLst>
              <a:ext uri="{FF2B5EF4-FFF2-40B4-BE49-F238E27FC236}">
                <a16:creationId xmlns:a16="http://schemas.microsoft.com/office/drawing/2014/main" id="{579ACB53-77ED-D543-AE11-F0DBDE833D95}"/>
              </a:ext>
            </a:extLst>
          </p:cNvPr>
          <p:cNvSpPr>
            <a:spLocks noGrp="1"/>
          </p:cNvSpPr>
          <p:nvPr>
            <p:ph sz="half" idx="13"/>
          </p:nvPr>
        </p:nvSpPr>
        <p:spPr>
          <a:xfrm>
            <a:off x="6165417" y="2300377"/>
            <a:ext cx="5329280" cy="3094008"/>
          </a:xfrm>
        </p:spPr>
        <p:txBody>
          <a:bodyPr>
            <a:normAutofit/>
          </a:bodyPr>
          <a:lstStyle>
            <a:lvl1pPr>
              <a:defRPr sz="2667"/>
            </a:lvl1pPr>
            <a:lvl2pPr>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88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E0E444-E475-FDAD-6A09-E6F4EFA2613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A626136A-C94B-42CC-AEFF-BE8024328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656F3FD1-3DB9-D00E-272A-D8219DEF8C55}"/>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DFB776EF-C68F-0A0D-A7F6-3CC661C06E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7933E5B-39BB-A6B5-3D48-BC7C07AF5B82}"/>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EFD7146E-0EBE-773E-1140-FE9302EA4000}"/>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8" name="Alatunnisteen paikkamerkki 7">
            <a:extLst>
              <a:ext uri="{FF2B5EF4-FFF2-40B4-BE49-F238E27FC236}">
                <a16:creationId xmlns:a16="http://schemas.microsoft.com/office/drawing/2014/main" id="{BCBF230E-6196-B344-8439-A636776D9EE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1EA70DD1-BA78-C58E-8FFB-8685B26F8CEF}"/>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17110105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yhjä logoill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49FB0-40E1-0846-8525-4DDE684AB5B1}" type="datetimeFigureOut">
              <a:rPr lang="en-FI" smtClean="0"/>
              <a:t>03/20/2023</a:t>
            </a:fld>
            <a:endParaRPr lang="en-FI"/>
          </a:p>
        </p:txBody>
      </p:sp>
      <p:sp>
        <p:nvSpPr>
          <p:cNvPr id="3" name="Footer Placeholder 2"/>
          <p:cNvSpPr>
            <a:spLocks noGrp="1"/>
          </p:cNvSpPr>
          <p:nvPr>
            <p:ph type="ftr" sz="quarter" idx="11"/>
          </p:nvPr>
        </p:nvSpPr>
        <p:spPr/>
        <p:txBody>
          <a:bodyPr/>
          <a:lstStyle/>
          <a:p>
            <a:endParaRPr lang="en-FI"/>
          </a:p>
        </p:txBody>
      </p:sp>
      <p:sp>
        <p:nvSpPr>
          <p:cNvPr id="4" name="Slide Number Placeholder 3"/>
          <p:cNvSpPr>
            <a:spLocks noGrp="1"/>
          </p:cNvSpPr>
          <p:nvPr>
            <p:ph type="sldNum" sz="quarter" idx="12"/>
          </p:nvPr>
        </p:nvSpPr>
        <p:spPr/>
        <p:txBody>
          <a:bodyPr/>
          <a:lstStyle/>
          <a:p>
            <a:fld id="{51895856-4C5D-194D-BFD8-47B3F54D5A61}" type="slidenum">
              <a:rPr lang="en-FI" smtClean="0"/>
              <a:t>‹#›</a:t>
            </a:fld>
            <a:endParaRPr lang="en-FI"/>
          </a:p>
        </p:txBody>
      </p:sp>
    </p:spTree>
    <p:extLst>
      <p:ext uri="{BB962C8B-B14F-4D97-AF65-F5344CB8AC3E}">
        <p14:creationId xmlns:p14="http://schemas.microsoft.com/office/powerpoint/2010/main" val="1447936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233A56-4FED-EA4D-81E3-10EEE8EB49FE}"/>
              </a:ext>
            </a:extLst>
          </p:cNvPr>
          <p:cNvSpPr/>
          <p:nvPr userDrawn="1"/>
        </p:nvSpPr>
        <p:spPr>
          <a:xfrm>
            <a:off x="396488" y="401587"/>
            <a:ext cx="11399024" cy="6039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2400"/>
          </a:p>
        </p:txBody>
      </p:sp>
    </p:spTree>
    <p:extLst>
      <p:ext uri="{BB962C8B-B14F-4D97-AF65-F5344CB8AC3E}">
        <p14:creationId xmlns:p14="http://schemas.microsoft.com/office/powerpoint/2010/main" val="2910397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1424" y="2132858"/>
            <a:ext cx="10366176" cy="1181993"/>
          </a:xfrm>
        </p:spPr>
        <p:txBody>
          <a:bodyPr/>
          <a:lstStyle>
            <a:lvl1pPr algn="ctr">
              <a:defRPr/>
            </a:lvl1pPr>
          </a:lstStyle>
          <a:p>
            <a:r>
              <a:rPr lang="fi-FI"/>
              <a:t>Muokkaa perustyyl. napsautt.</a:t>
            </a:r>
          </a:p>
        </p:txBody>
      </p:sp>
      <p:sp>
        <p:nvSpPr>
          <p:cNvPr id="3" name="Alaotsikko 2"/>
          <p:cNvSpPr>
            <a:spLocks noGrp="1"/>
          </p:cNvSpPr>
          <p:nvPr>
            <p:ph type="subTitle" idx="1"/>
          </p:nvPr>
        </p:nvSpPr>
        <p:spPr>
          <a:xfrm>
            <a:off x="911424" y="3501008"/>
            <a:ext cx="10369152" cy="1296144"/>
          </a:xfrm>
        </p:spPr>
        <p:txBody>
          <a:bodyPr>
            <a:normAutofit/>
          </a:bodyPr>
          <a:lstStyle>
            <a:lvl1pPr marL="0" indent="0" algn="ctr">
              <a:buNone/>
              <a:defRPr sz="3200">
                <a:solidFill>
                  <a:schemeClr val="tx1">
                    <a:lumMod val="65000"/>
                    <a:lumOff val="3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576C5C5A-F054-402F-9F52-F1756E04BEE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301384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3832557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23395" y="1484785"/>
            <a:ext cx="4011084" cy="730003"/>
          </a:xfrm>
        </p:spPr>
        <p:txBody>
          <a:bodyPr anchor="b"/>
          <a:lstStyle>
            <a:lvl1pPr algn="l">
              <a:defRPr sz="2667" b="1"/>
            </a:lvl1pPr>
          </a:lstStyle>
          <a:p>
            <a:r>
              <a:rPr lang="fi-FI"/>
              <a:t>Muokkaa perustyyl. napsautt.</a:t>
            </a:r>
          </a:p>
        </p:txBody>
      </p:sp>
      <p:sp>
        <p:nvSpPr>
          <p:cNvPr id="3" name="Sisällön paikkamerkki 2"/>
          <p:cNvSpPr>
            <a:spLocks noGrp="1"/>
          </p:cNvSpPr>
          <p:nvPr>
            <p:ph idx="1"/>
          </p:nvPr>
        </p:nvSpPr>
        <p:spPr>
          <a:xfrm>
            <a:off x="4766733" y="1484785"/>
            <a:ext cx="6815667" cy="4320480"/>
          </a:xfrm>
        </p:spPr>
        <p:txBody>
          <a:bodyPr>
            <a:normAutofit/>
          </a:bodyPr>
          <a:lstStyle>
            <a:lvl1pPr>
              <a:defRPr sz="3200"/>
            </a:lvl1pPr>
            <a:lvl2pPr>
              <a:defRPr sz="2667"/>
            </a:lvl2pPr>
            <a:lvl3pPr>
              <a:defRPr sz="2400"/>
            </a:lvl3pPr>
            <a:lvl4pPr>
              <a:defRPr sz="2400"/>
            </a:lvl4pPr>
            <a:lvl5pPr>
              <a:defRPr sz="2400"/>
            </a:lvl5pPr>
            <a:lvl6pPr>
              <a:defRPr sz="2667"/>
            </a:lvl6pPr>
            <a:lvl7pPr>
              <a:defRPr sz="2667"/>
            </a:lvl7pPr>
            <a:lvl8pPr>
              <a:defRPr sz="2667"/>
            </a:lvl8pPr>
            <a:lvl9pPr>
              <a:defRPr sz="2667"/>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23395" y="2276874"/>
            <a:ext cx="3997292" cy="352839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44065A34-D770-4838-A7CE-143C506C6371}" type="datetime1">
              <a:rPr lang="fi-FI" smtClean="0"/>
              <a:t>20.3.2023</a:t>
            </a:fld>
            <a:endParaRPr lang="fi-FI"/>
          </a:p>
        </p:txBody>
      </p:sp>
      <p:sp>
        <p:nvSpPr>
          <p:cNvPr id="6" name="Alatunnisteen paikkamerkki 5"/>
          <p:cNvSpPr>
            <a:spLocks noGrp="1"/>
          </p:cNvSpPr>
          <p:nvPr>
            <p:ph type="ftr" sz="quarter" idx="11"/>
          </p:nvPr>
        </p:nvSpPr>
        <p:spPr/>
        <p:txBody>
          <a:bodyPr/>
          <a:lstStyle/>
          <a:p>
            <a:r>
              <a:rPr lang="fi-FI"/>
              <a:t>Tässä esimerkki alatunniste</a:t>
            </a:r>
          </a:p>
        </p:txBody>
      </p:sp>
      <p:sp>
        <p:nvSpPr>
          <p:cNvPr id="7" name="Dian numeron paikkamerkki 6"/>
          <p:cNvSpPr>
            <a:spLocks noGrp="1"/>
          </p:cNvSpPr>
          <p:nvPr>
            <p:ph type="sldNum" sz="quarter" idx="12"/>
          </p:nvPr>
        </p:nvSpPr>
        <p:spPr/>
        <p:txBody>
          <a:bodyPr/>
          <a:lstStyle/>
          <a:p>
            <a:fld id="{920F6859-FD74-4B37-868D-9D0C8281D2BA}" type="slidenum">
              <a:rPr lang="fi-FI" smtClean="0"/>
              <a:t>‹#›</a:t>
            </a:fld>
            <a:endParaRPr lang="fi-FI"/>
          </a:p>
        </p:txBody>
      </p:sp>
      <p:sp>
        <p:nvSpPr>
          <p:cNvPr id="9"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5464621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3600"/>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609600" y="2564907"/>
            <a:ext cx="10954816" cy="2664295"/>
          </a:xfrm>
        </p:spPr>
        <p:txBody>
          <a:bodyPr>
            <a:normAutofit/>
          </a:bodyPr>
          <a:lstStyle>
            <a:lvl1pPr>
              <a:defRPr sz="2400"/>
            </a:lvl1pPr>
            <a:lvl2pPr>
              <a:defRPr sz="2000"/>
            </a:lvl2pPr>
            <a:lvl3pPr>
              <a:defRPr sz="1800"/>
            </a:lvl3pPr>
            <a:lvl4pPr>
              <a:defRPr sz="1800"/>
            </a:lvl4pPr>
            <a:lvl5pPr>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2800" b="1">
                <a:solidFill>
                  <a:srgbClr val="003A58"/>
                </a:solidFill>
                <a:latin typeface="Jura" pitchFamily="2" charset="0"/>
              </a:defRPr>
            </a:lvl1pPr>
          </a:lstStyle>
          <a:p>
            <a:pPr lvl="0"/>
            <a:endParaRPr lang="fi-FI"/>
          </a:p>
        </p:txBody>
      </p:sp>
      <p:sp>
        <p:nvSpPr>
          <p:cNvPr id="5" name="Alatunnisteen paikkamerkki 4"/>
          <p:cNvSpPr>
            <a:spLocks noGrp="1"/>
          </p:cNvSpPr>
          <p:nvPr>
            <p:ph type="ftr" sz="quarter" idx="14"/>
          </p:nvPr>
        </p:nvSpPr>
        <p:spPr/>
        <p:txBody>
          <a:bodyPr/>
          <a:lstStyle>
            <a:lvl1pPr>
              <a:defRPr/>
            </a:lvl1pPr>
          </a:lstStyle>
          <a:p>
            <a:pPr>
              <a:defRPr/>
            </a:pPr>
            <a:r>
              <a:rPr lang="fi-FI"/>
              <a:t>Tässä esimerkki alatunniste</a:t>
            </a:r>
          </a:p>
        </p:txBody>
      </p:sp>
      <p:sp>
        <p:nvSpPr>
          <p:cNvPr id="6" name="Päivämäärän paikkamerkki 3"/>
          <p:cNvSpPr>
            <a:spLocks noGrp="1"/>
          </p:cNvSpPr>
          <p:nvPr>
            <p:ph type="dt" sz="half" idx="15"/>
          </p:nvPr>
        </p:nvSpPr>
        <p:spPr/>
        <p:txBody>
          <a:bodyPr/>
          <a:lstStyle>
            <a:lvl1pPr>
              <a:defRPr/>
            </a:lvl1pPr>
          </a:lstStyle>
          <a:p>
            <a:pPr>
              <a:defRPr/>
            </a:pPr>
            <a:fld id="{5BCABE4A-3EB7-40ED-9DA0-AD39A95EA858}" type="datetime1">
              <a:rPr lang="fi-FI"/>
              <a:pPr>
                <a:defRPr/>
              </a:pPr>
              <a:t>20.3.2023</a:t>
            </a:fld>
            <a:endParaRPr lang="fi-FI"/>
          </a:p>
        </p:txBody>
      </p:sp>
      <p:sp>
        <p:nvSpPr>
          <p:cNvPr id="7" name="Dian numeron paikkamerkki 5"/>
          <p:cNvSpPr>
            <a:spLocks noGrp="1"/>
          </p:cNvSpPr>
          <p:nvPr>
            <p:ph type="sldNum" sz="quarter" idx="16"/>
          </p:nvPr>
        </p:nvSpPr>
        <p:spPr/>
        <p:txBody>
          <a:bodyPr/>
          <a:lstStyle>
            <a:lvl1pPr>
              <a:defRPr/>
            </a:lvl1pPr>
          </a:lstStyle>
          <a:p>
            <a:pPr>
              <a:defRPr/>
            </a:pPr>
            <a:fld id="{76BE8989-6E5F-421F-A91E-C54E67EF27B5}" type="slidenum">
              <a:rPr lang="fi-FI"/>
              <a:pPr>
                <a:defRPr/>
              </a:pPr>
              <a:t>‹#›</a:t>
            </a:fld>
            <a:endParaRPr lang="fi-FI"/>
          </a:p>
        </p:txBody>
      </p:sp>
    </p:spTree>
    <p:extLst>
      <p:ext uri="{BB962C8B-B14F-4D97-AF65-F5344CB8AC3E}">
        <p14:creationId xmlns:p14="http://schemas.microsoft.com/office/powerpoint/2010/main" val="2795618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948867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2478719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943271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111490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6D879F-7EA9-D8AC-62F1-9B632D71A19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EA9C2967-44F8-2902-1CE0-B9ACD8FB7C3F}"/>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4" name="Alatunnisteen paikkamerkki 3">
            <a:extLst>
              <a:ext uri="{FF2B5EF4-FFF2-40B4-BE49-F238E27FC236}">
                <a16:creationId xmlns:a16="http://schemas.microsoft.com/office/drawing/2014/main" id="{C0928C51-AD15-1D77-F85A-EAF51F0F7416}"/>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CBCC6C2-FCD8-1893-6675-4BE0B5CA6E0B}"/>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2324258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uuri kuva">
    <p:spTree>
      <p:nvGrpSpPr>
        <p:cNvPr id="1" name=""/>
        <p:cNvGrpSpPr/>
        <p:nvPr/>
      </p:nvGrpSpPr>
      <p:grpSpPr>
        <a:xfrm>
          <a:off x="0" y="0"/>
          <a:ext cx="0" cy="0"/>
          <a:chOff x="0" y="0"/>
          <a:chExt cx="0" cy="0"/>
        </a:xfrm>
      </p:grpSpPr>
      <p:sp>
        <p:nvSpPr>
          <p:cNvPr id="5" name="Kuvan paikkamerkki 2"/>
          <p:cNvSpPr>
            <a:spLocks noGrp="1"/>
          </p:cNvSpPr>
          <p:nvPr>
            <p:ph type="pic" idx="1"/>
          </p:nvPr>
        </p:nvSpPr>
        <p:spPr>
          <a:xfrm>
            <a:off x="623392" y="1268760"/>
            <a:ext cx="10945216" cy="5184576"/>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fi-FI"/>
              <a:t>Lisää kuva napsauttamalla kuvaketta</a:t>
            </a:r>
          </a:p>
        </p:txBody>
      </p:sp>
      <p:sp>
        <p:nvSpPr>
          <p:cNvPr id="4"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565551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7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22837787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1320217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9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2751919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0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21648138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67373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245028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3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3600"/>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609600" y="2564907"/>
            <a:ext cx="10954816" cy="2664295"/>
          </a:xfrm>
        </p:spPr>
        <p:txBody>
          <a:bodyPr>
            <a:normAutofit/>
          </a:bodyPr>
          <a:lstStyle>
            <a:lvl1pPr>
              <a:defRPr sz="2400"/>
            </a:lvl1pPr>
            <a:lvl2pPr>
              <a:defRPr sz="2000"/>
            </a:lvl2pPr>
            <a:lvl3pPr>
              <a:defRPr sz="1800"/>
            </a:lvl3pPr>
            <a:lvl4pPr>
              <a:defRPr sz="1800"/>
            </a:lvl4pPr>
            <a:lvl5pPr>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2800" b="1">
                <a:solidFill>
                  <a:srgbClr val="003A58"/>
                </a:solidFill>
                <a:latin typeface="Jura" pitchFamily="2" charset="0"/>
              </a:defRPr>
            </a:lvl1pPr>
          </a:lstStyle>
          <a:p>
            <a:pPr lvl="0"/>
            <a:endParaRPr lang="fi-FI"/>
          </a:p>
        </p:txBody>
      </p:sp>
      <p:sp>
        <p:nvSpPr>
          <p:cNvPr id="5" name="Alatunnisteen paikkamerkki 4"/>
          <p:cNvSpPr>
            <a:spLocks noGrp="1"/>
          </p:cNvSpPr>
          <p:nvPr>
            <p:ph type="ftr" sz="quarter" idx="14"/>
          </p:nvPr>
        </p:nvSpPr>
        <p:spPr/>
        <p:txBody>
          <a:bodyPr/>
          <a:lstStyle>
            <a:lvl1pPr>
              <a:defRPr/>
            </a:lvl1pPr>
          </a:lstStyle>
          <a:p>
            <a:pPr>
              <a:defRPr/>
            </a:pPr>
            <a:r>
              <a:rPr lang="fi-FI"/>
              <a:t>Tässä esimerkki alatunniste</a:t>
            </a:r>
          </a:p>
        </p:txBody>
      </p:sp>
      <p:sp>
        <p:nvSpPr>
          <p:cNvPr id="6" name="Päivämäärän paikkamerkki 3"/>
          <p:cNvSpPr>
            <a:spLocks noGrp="1"/>
          </p:cNvSpPr>
          <p:nvPr>
            <p:ph type="dt" sz="half" idx="15"/>
          </p:nvPr>
        </p:nvSpPr>
        <p:spPr/>
        <p:txBody>
          <a:bodyPr/>
          <a:lstStyle>
            <a:lvl1pPr>
              <a:defRPr/>
            </a:lvl1pPr>
          </a:lstStyle>
          <a:p>
            <a:pPr>
              <a:defRPr/>
            </a:pPr>
            <a:fld id="{5BCABE4A-3EB7-40ED-9DA0-AD39A95EA858}" type="datetime1">
              <a:rPr lang="fi-FI"/>
              <a:pPr>
                <a:defRPr/>
              </a:pPr>
              <a:t>20.3.2023</a:t>
            </a:fld>
            <a:endParaRPr lang="fi-FI"/>
          </a:p>
        </p:txBody>
      </p:sp>
      <p:sp>
        <p:nvSpPr>
          <p:cNvPr id="7" name="Dian numeron paikkamerkki 5"/>
          <p:cNvSpPr>
            <a:spLocks noGrp="1"/>
          </p:cNvSpPr>
          <p:nvPr>
            <p:ph type="sldNum" sz="quarter" idx="16"/>
          </p:nvPr>
        </p:nvSpPr>
        <p:spPr/>
        <p:txBody>
          <a:bodyPr/>
          <a:lstStyle>
            <a:lvl1pPr>
              <a:defRPr/>
            </a:lvl1pPr>
          </a:lstStyle>
          <a:p>
            <a:pPr>
              <a:defRPr/>
            </a:pPr>
            <a:fld id="{76BE8989-6E5F-421F-A91E-C54E67EF27B5}" type="slidenum">
              <a:rPr lang="fi-FI"/>
              <a:pPr>
                <a:defRPr/>
              </a:pPr>
              <a:t>‹#›</a:t>
            </a:fld>
            <a:endParaRPr lang="fi-FI"/>
          </a:p>
        </p:txBody>
      </p:sp>
    </p:spTree>
    <p:extLst>
      <p:ext uri="{BB962C8B-B14F-4D97-AF65-F5344CB8AC3E}">
        <p14:creationId xmlns:p14="http://schemas.microsoft.com/office/powerpoint/2010/main" val="32316562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4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3600"/>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609600" y="2564907"/>
            <a:ext cx="10954816" cy="2664295"/>
          </a:xfrm>
        </p:spPr>
        <p:txBody>
          <a:bodyPr>
            <a:normAutofit/>
          </a:bodyPr>
          <a:lstStyle>
            <a:lvl1pPr>
              <a:defRPr sz="2400"/>
            </a:lvl1pPr>
            <a:lvl2pPr>
              <a:defRPr sz="2000"/>
            </a:lvl2pPr>
            <a:lvl3pPr>
              <a:defRPr sz="1800"/>
            </a:lvl3pPr>
            <a:lvl4pPr>
              <a:defRPr sz="1800"/>
            </a:lvl4pPr>
            <a:lvl5pPr>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2800" b="1">
                <a:solidFill>
                  <a:srgbClr val="003A58"/>
                </a:solidFill>
                <a:latin typeface="Jura" pitchFamily="2" charset="0"/>
              </a:defRPr>
            </a:lvl1pPr>
          </a:lstStyle>
          <a:p>
            <a:pPr lvl="0"/>
            <a:endParaRPr lang="fi-FI"/>
          </a:p>
        </p:txBody>
      </p:sp>
      <p:sp>
        <p:nvSpPr>
          <p:cNvPr id="5" name="Alatunnisteen paikkamerkki 4"/>
          <p:cNvSpPr>
            <a:spLocks noGrp="1"/>
          </p:cNvSpPr>
          <p:nvPr>
            <p:ph type="ftr" sz="quarter" idx="14"/>
          </p:nvPr>
        </p:nvSpPr>
        <p:spPr/>
        <p:txBody>
          <a:bodyPr/>
          <a:lstStyle>
            <a:lvl1pPr>
              <a:defRPr/>
            </a:lvl1pPr>
          </a:lstStyle>
          <a:p>
            <a:pPr>
              <a:defRPr/>
            </a:pPr>
            <a:r>
              <a:rPr lang="fi-FI"/>
              <a:t>Tässä esimerkki alatunniste</a:t>
            </a:r>
          </a:p>
        </p:txBody>
      </p:sp>
      <p:sp>
        <p:nvSpPr>
          <p:cNvPr id="6" name="Päivämäärän paikkamerkki 3"/>
          <p:cNvSpPr>
            <a:spLocks noGrp="1"/>
          </p:cNvSpPr>
          <p:nvPr>
            <p:ph type="dt" sz="half" idx="15"/>
          </p:nvPr>
        </p:nvSpPr>
        <p:spPr/>
        <p:txBody>
          <a:bodyPr/>
          <a:lstStyle>
            <a:lvl1pPr>
              <a:defRPr/>
            </a:lvl1pPr>
          </a:lstStyle>
          <a:p>
            <a:pPr>
              <a:defRPr/>
            </a:pPr>
            <a:fld id="{5BCABE4A-3EB7-40ED-9DA0-AD39A95EA858}" type="datetime1">
              <a:rPr lang="fi-FI"/>
              <a:pPr>
                <a:defRPr/>
              </a:pPr>
              <a:t>20.3.2023</a:t>
            </a:fld>
            <a:endParaRPr lang="fi-FI"/>
          </a:p>
        </p:txBody>
      </p:sp>
      <p:sp>
        <p:nvSpPr>
          <p:cNvPr id="7" name="Dian numeron paikkamerkki 5"/>
          <p:cNvSpPr>
            <a:spLocks noGrp="1"/>
          </p:cNvSpPr>
          <p:nvPr>
            <p:ph type="sldNum" sz="quarter" idx="16"/>
          </p:nvPr>
        </p:nvSpPr>
        <p:spPr/>
        <p:txBody>
          <a:bodyPr/>
          <a:lstStyle>
            <a:lvl1pPr>
              <a:defRPr/>
            </a:lvl1pPr>
          </a:lstStyle>
          <a:p>
            <a:pPr>
              <a:defRPr/>
            </a:pPr>
            <a:fld id="{76BE8989-6E5F-421F-A91E-C54E67EF27B5}" type="slidenum">
              <a:rPr lang="fi-FI"/>
              <a:pPr>
                <a:defRPr/>
              </a:pPr>
              <a:t>‹#›</a:t>
            </a:fld>
            <a:endParaRPr lang="fi-FI"/>
          </a:p>
        </p:txBody>
      </p:sp>
    </p:spTree>
    <p:extLst>
      <p:ext uri="{BB962C8B-B14F-4D97-AF65-F5344CB8AC3E}">
        <p14:creationId xmlns:p14="http://schemas.microsoft.com/office/powerpoint/2010/main" val="5554027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5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3371290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69CCDE2-F882-96FF-F48C-C747A87D8E51}"/>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3" name="Alatunnisteen paikkamerkki 2">
            <a:extLst>
              <a:ext uri="{FF2B5EF4-FFF2-40B4-BE49-F238E27FC236}">
                <a16:creationId xmlns:a16="http://schemas.microsoft.com/office/drawing/2014/main" id="{57C559CC-2214-8832-47E0-AF16F5382B60}"/>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6ECC130C-2781-D8B9-C1E0-B323CF18FFE7}"/>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28065001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451054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7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1489186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8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6330159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9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38022727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0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35309380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sz="half" idx="1"/>
          </p:nvPr>
        </p:nvSpPr>
        <p:spPr>
          <a:xfrm>
            <a:off x="609600" y="2564904"/>
            <a:ext cx="5384800" cy="2664296"/>
          </a:xfrm>
        </p:spPr>
        <p:txBody>
          <a:bodyPr>
            <a:noAutofit/>
          </a:bodyPr>
          <a:lstStyle>
            <a:lvl1pPr>
              <a:defRPr sz="3200"/>
            </a:lvl1pPr>
            <a:lvl2pPr>
              <a:defRPr sz="2667"/>
            </a:lvl2pPr>
            <a:lvl3pPr>
              <a:defRPr sz="2400"/>
            </a:lvl3pPr>
            <a:lvl4pPr>
              <a:defRPr sz="2400"/>
            </a:lvl4pPr>
            <a:lvl5pPr>
              <a:defRPr sz="24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2564904"/>
            <a:ext cx="5384800" cy="2664296"/>
          </a:xfrm>
        </p:spPr>
        <p:txBody>
          <a:bodyPr>
            <a:noAutofit/>
          </a:bodyPr>
          <a:lstStyle>
            <a:lvl1pPr>
              <a:defRPr sz="3200"/>
            </a:lvl1pPr>
            <a:lvl2pPr>
              <a:defRPr sz="2667"/>
            </a:lvl2pPr>
            <a:lvl3pPr>
              <a:defRPr sz="2400"/>
            </a:lvl3pPr>
            <a:lvl4pPr>
              <a:defRPr sz="2400"/>
            </a:lvl4pPr>
            <a:lvl5pPr>
              <a:defRPr sz="24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9FC6279F-5F53-44C4-A20D-2CF5BE6533B8}" type="datetime1">
              <a:rPr lang="fi-FI" smtClean="0"/>
              <a:t>20.3.2023</a:t>
            </a:fld>
            <a:endParaRPr lang="fi-FI"/>
          </a:p>
        </p:txBody>
      </p:sp>
      <p:sp>
        <p:nvSpPr>
          <p:cNvPr id="6" name="Alatunnisteen paikkamerkki 5"/>
          <p:cNvSpPr>
            <a:spLocks noGrp="1"/>
          </p:cNvSpPr>
          <p:nvPr>
            <p:ph type="ftr" sz="quarter" idx="11"/>
          </p:nvPr>
        </p:nvSpPr>
        <p:spPr/>
        <p:txBody>
          <a:bodyPr/>
          <a:lstStyle/>
          <a:p>
            <a:r>
              <a:rPr lang="fi-FI"/>
              <a:t>Tässä esimerkki alatunniste</a:t>
            </a:r>
          </a:p>
        </p:txBody>
      </p:sp>
      <p:sp>
        <p:nvSpPr>
          <p:cNvPr id="7" name="Dian numeron paikkamerkki 6"/>
          <p:cNvSpPr>
            <a:spLocks noGrp="1"/>
          </p:cNvSpPr>
          <p:nvPr>
            <p:ph type="sldNum" sz="quarter" idx="12"/>
          </p:nvPr>
        </p:nvSpPr>
        <p:spPr/>
        <p:txBody>
          <a:bodyPr/>
          <a:lstStyle/>
          <a:p>
            <a:fld id="{920F6859-FD74-4B37-868D-9D0C8281D2BA}" type="slidenum">
              <a:rPr lang="fi-FI" smtClean="0"/>
              <a:t>‹#›</a:t>
            </a:fld>
            <a:endParaRPr lang="fi-FI"/>
          </a:p>
        </p:txBody>
      </p:sp>
      <p:sp>
        <p:nvSpPr>
          <p:cNvPr id="9"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939359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5660278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361541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3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993261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4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2089790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1103F4-C812-8F3B-65EB-1335B764CDB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2EF685A-DDFC-383E-18CF-4872B440A9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B37E63C4-58EA-B727-E1AC-6D6630D0D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7C35B85-4012-A412-F253-9F873D6374F1}"/>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6" name="Alatunnisteen paikkamerkki 5">
            <a:extLst>
              <a:ext uri="{FF2B5EF4-FFF2-40B4-BE49-F238E27FC236}">
                <a16:creationId xmlns:a16="http://schemas.microsoft.com/office/drawing/2014/main" id="{55D0FA0A-A940-72EE-AF5F-961CED16466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2BFEF67-E743-DEBE-7319-B4A1CCC4758D}"/>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2542811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5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39701427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6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658748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7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2570450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8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7902030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9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36058145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0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2206328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26247621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2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23859860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3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4935924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4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67498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3BB2B7-BC88-3A74-7DE8-45BE3674447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F4C8921C-5244-1992-7D3B-6B7DF927A9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E61AC67E-4310-5D98-B927-2FE888956D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E85C42E-8554-A955-8E5F-68C97097DC2A}"/>
              </a:ext>
            </a:extLst>
          </p:cNvPr>
          <p:cNvSpPr>
            <a:spLocks noGrp="1"/>
          </p:cNvSpPr>
          <p:nvPr>
            <p:ph type="dt" sz="half" idx="10"/>
          </p:nvPr>
        </p:nvSpPr>
        <p:spPr/>
        <p:txBody>
          <a:bodyPr/>
          <a:lstStyle/>
          <a:p>
            <a:fld id="{3A98C121-345D-4448-AF10-604EC4F747C3}" type="datetimeFigureOut">
              <a:rPr lang="fi-FI" smtClean="0"/>
              <a:t>20.3.2023</a:t>
            </a:fld>
            <a:endParaRPr lang="fi-FI"/>
          </a:p>
        </p:txBody>
      </p:sp>
      <p:sp>
        <p:nvSpPr>
          <p:cNvPr id="6" name="Alatunnisteen paikkamerkki 5">
            <a:extLst>
              <a:ext uri="{FF2B5EF4-FFF2-40B4-BE49-F238E27FC236}">
                <a16:creationId xmlns:a16="http://schemas.microsoft.com/office/drawing/2014/main" id="{8B378717-87D0-5023-7404-812EE50D63A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77FF41F-16B4-0192-D643-171EFCDBF286}"/>
              </a:ext>
            </a:extLst>
          </p:cNvPr>
          <p:cNvSpPr>
            <a:spLocks noGrp="1"/>
          </p:cNvSpPr>
          <p:nvPr>
            <p:ph type="sldNum" sz="quarter" idx="12"/>
          </p:nvPr>
        </p:nvSpPr>
        <p:spPr/>
        <p:txBody>
          <a:bodyPr/>
          <a:lstStyle/>
          <a:p>
            <a:fld id="{1D734B86-4C10-4CB1-BDA7-847C8D3A984B}" type="slidenum">
              <a:rPr lang="fi-FI" smtClean="0"/>
              <a:t>‹#›</a:t>
            </a:fld>
            <a:endParaRPr lang="fi-FI"/>
          </a:p>
        </p:txBody>
      </p:sp>
    </p:spTree>
    <p:extLst>
      <p:ext uri="{BB962C8B-B14F-4D97-AF65-F5344CB8AC3E}">
        <p14:creationId xmlns:p14="http://schemas.microsoft.com/office/powerpoint/2010/main" val="38625207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5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6380019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6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9925814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7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4933197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8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91372FB1-01E0-4B85-9EEE-B926B31C534D}" type="datetime1">
              <a:rPr lang="fi-FI" smtClean="0"/>
              <a:t>20.3.2023</a:t>
            </a:fld>
            <a:endParaRPr lang="fi-FI"/>
          </a:p>
        </p:txBody>
      </p:sp>
      <p:sp>
        <p:nvSpPr>
          <p:cNvPr id="5" name="Alatunnisteen paikkamerkki 4"/>
          <p:cNvSpPr>
            <a:spLocks noGrp="1"/>
          </p:cNvSpPr>
          <p:nvPr>
            <p:ph type="ftr" sz="quarter" idx="11"/>
          </p:nvPr>
        </p:nvSpPr>
        <p:spPr/>
        <p:txBody>
          <a:bodyPr/>
          <a:lstStyle/>
          <a:p>
            <a:r>
              <a:rPr lang="fi-FI"/>
              <a:t>Tässä esimerkki alatunniste</a:t>
            </a:r>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31915944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9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4F0B6C00-C146-4E70-9666-3DBDF6AA9841}" type="datetime1">
              <a:rPr lang="fi-FI" smtClean="0"/>
              <a:t>20.3.2023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32844456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0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4F0B6C00-C146-4E70-9666-3DBDF6AA9841}" type="datetime1">
              <a:rPr lang="fi-FI" smtClean="0"/>
              <a:t>20.3.2023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12854083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Viimeinen_sivu">
    <p:spTree>
      <p:nvGrpSpPr>
        <p:cNvPr id="1" name=""/>
        <p:cNvGrpSpPr/>
        <p:nvPr/>
      </p:nvGrpSpPr>
      <p:grpSpPr>
        <a:xfrm>
          <a:off x="0" y="0"/>
          <a:ext cx="0" cy="0"/>
          <a:chOff x="0" y="0"/>
          <a:chExt cx="0" cy="0"/>
        </a:xfrm>
      </p:grpSpPr>
      <p:sp>
        <p:nvSpPr>
          <p:cNvPr id="2" name="Otsikko 1"/>
          <p:cNvSpPr>
            <a:spLocks noGrp="1"/>
          </p:cNvSpPr>
          <p:nvPr>
            <p:ph type="ctrTitle"/>
          </p:nvPr>
        </p:nvSpPr>
        <p:spPr>
          <a:xfrm>
            <a:off x="865180" y="756827"/>
            <a:ext cx="10515253" cy="1719204"/>
          </a:xfrm>
        </p:spPr>
        <p:txBody>
          <a:bodyPr anchor="t" anchorCtr="0"/>
          <a:lstStyle>
            <a:lvl1pPr>
              <a:lnSpc>
                <a:spcPts val="6400"/>
              </a:lnSpc>
              <a:defRPr sz="6400">
                <a:solidFill>
                  <a:srgbClr val="002F4B"/>
                </a:solidFill>
              </a:defRPr>
            </a:lvl1pPr>
          </a:lstStyle>
          <a:p>
            <a:r>
              <a:rPr lang="fi-FI"/>
              <a:t>Muokkaa perustyylejä naps.</a:t>
            </a:r>
          </a:p>
        </p:txBody>
      </p:sp>
      <p:sp>
        <p:nvSpPr>
          <p:cNvPr id="7" name="Kehys 6"/>
          <p:cNvSpPr/>
          <p:nvPr userDrawn="1"/>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5" fmla="*/ 642938 w 9144000"/>
              <a:gd name="connsiteY5" fmla="*/ 642938 h 5143500"/>
              <a:gd name="connsiteX6" fmla="*/ 642938 w 9144000"/>
              <a:gd name="connsiteY6" fmla="*/ 4500563 h 5143500"/>
              <a:gd name="connsiteX7" fmla="*/ 8501063 w 9144000"/>
              <a:gd name="connsiteY7" fmla="*/ 4500563 h 5143500"/>
              <a:gd name="connsiteX8" fmla="*/ 8501063 w 9144000"/>
              <a:gd name="connsiteY8" fmla="*/ 642938 h 5143500"/>
              <a:gd name="connsiteX9" fmla="*/ 642938 w 9144000"/>
              <a:gd name="connsiteY9" fmla="*/ 642938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5" fmla="*/ 285422 w 9144000"/>
              <a:gd name="connsiteY5" fmla="*/ 258727 h 5143500"/>
              <a:gd name="connsiteX6" fmla="*/ 642938 w 9144000"/>
              <a:gd name="connsiteY6" fmla="*/ 4500563 h 5143500"/>
              <a:gd name="connsiteX7" fmla="*/ 8501063 w 9144000"/>
              <a:gd name="connsiteY7" fmla="*/ 4500563 h 5143500"/>
              <a:gd name="connsiteX8" fmla="*/ 8501063 w 9144000"/>
              <a:gd name="connsiteY8" fmla="*/ 642938 h 5143500"/>
              <a:gd name="connsiteX9" fmla="*/ 285422 w 9144000"/>
              <a:gd name="connsiteY9" fmla="*/ 258727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5" fmla="*/ 285422 w 9144000"/>
              <a:gd name="connsiteY5" fmla="*/ 258727 h 5143500"/>
              <a:gd name="connsiteX6" fmla="*/ 280086 w 9144000"/>
              <a:gd name="connsiteY6" fmla="*/ 4884775 h 5143500"/>
              <a:gd name="connsiteX7" fmla="*/ 8501063 w 9144000"/>
              <a:gd name="connsiteY7" fmla="*/ 4500563 h 5143500"/>
              <a:gd name="connsiteX8" fmla="*/ 8501063 w 9144000"/>
              <a:gd name="connsiteY8" fmla="*/ 642938 h 5143500"/>
              <a:gd name="connsiteX9" fmla="*/ 285422 w 9144000"/>
              <a:gd name="connsiteY9" fmla="*/ 258727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5" fmla="*/ 285422 w 9144000"/>
              <a:gd name="connsiteY5" fmla="*/ 258727 h 5143500"/>
              <a:gd name="connsiteX6" fmla="*/ 280086 w 9144000"/>
              <a:gd name="connsiteY6" fmla="*/ 4884775 h 5143500"/>
              <a:gd name="connsiteX7" fmla="*/ 8895931 w 9144000"/>
              <a:gd name="connsiteY7" fmla="*/ 4916792 h 5143500"/>
              <a:gd name="connsiteX8" fmla="*/ 8501063 w 9144000"/>
              <a:gd name="connsiteY8" fmla="*/ 642938 h 5143500"/>
              <a:gd name="connsiteX9" fmla="*/ 285422 w 9144000"/>
              <a:gd name="connsiteY9" fmla="*/ 258727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5" fmla="*/ 285422 w 9144000"/>
              <a:gd name="connsiteY5" fmla="*/ 258727 h 5143500"/>
              <a:gd name="connsiteX6" fmla="*/ 280086 w 9144000"/>
              <a:gd name="connsiteY6" fmla="*/ 4884775 h 5143500"/>
              <a:gd name="connsiteX7" fmla="*/ 8895931 w 9144000"/>
              <a:gd name="connsiteY7" fmla="*/ 4916792 h 5143500"/>
              <a:gd name="connsiteX8" fmla="*/ 8890595 w 9144000"/>
              <a:gd name="connsiteY8" fmla="*/ 258726 h 5143500"/>
              <a:gd name="connsiteX9" fmla="*/ 285422 w 9144000"/>
              <a:gd name="connsiteY9" fmla="*/ 258727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5" fmla="*/ 285422 w 9144000"/>
              <a:gd name="connsiteY5" fmla="*/ 258727 h 5143500"/>
              <a:gd name="connsiteX6" fmla="*/ 280086 w 9144000"/>
              <a:gd name="connsiteY6" fmla="*/ 4884775 h 5143500"/>
              <a:gd name="connsiteX7" fmla="*/ 8794546 w 9144000"/>
              <a:gd name="connsiteY7" fmla="*/ 4233749 h 5143500"/>
              <a:gd name="connsiteX8" fmla="*/ 8890595 w 9144000"/>
              <a:gd name="connsiteY8" fmla="*/ 258726 h 5143500"/>
              <a:gd name="connsiteX9" fmla="*/ 285422 w 9144000"/>
              <a:gd name="connsiteY9" fmla="*/ 258727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5" fmla="*/ 285422 w 9144000"/>
              <a:gd name="connsiteY5" fmla="*/ 258727 h 5143500"/>
              <a:gd name="connsiteX6" fmla="*/ 280086 w 9144000"/>
              <a:gd name="connsiteY6" fmla="*/ 4884775 h 5143500"/>
              <a:gd name="connsiteX7" fmla="*/ 8906603 w 9144000"/>
              <a:gd name="connsiteY7" fmla="*/ 4271103 h 5143500"/>
              <a:gd name="connsiteX8" fmla="*/ 8890595 w 9144000"/>
              <a:gd name="connsiteY8" fmla="*/ 258726 h 5143500"/>
              <a:gd name="connsiteX9" fmla="*/ 285422 w 9144000"/>
              <a:gd name="connsiteY9" fmla="*/ 258727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5" fmla="*/ 285422 w 9144000"/>
              <a:gd name="connsiteY5" fmla="*/ 258727 h 5143500"/>
              <a:gd name="connsiteX6" fmla="*/ 280086 w 9144000"/>
              <a:gd name="connsiteY6" fmla="*/ 4884775 h 5143500"/>
              <a:gd name="connsiteX7" fmla="*/ 8911939 w 9144000"/>
              <a:gd name="connsiteY7" fmla="*/ 4911456 h 5143500"/>
              <a:gd name="connsiteX8" fmla="*/ 8890595 w 9144000"/>
              <a:gd name="connsiteY8" fmla="*/ 258726 h 5143500"/>
              <a:gd name="connsiteX9" fmla="*/ 285422 w 9144000"/>
              <a:gd name="connsiteY9" fmla="*/ 258727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5" fmla="*/ 285422 w 9144000"/>
              <a:gd name="connsiteY5" fmla="*/ 258727 h 5143500"/>
              <a:gd name="connsiteX6" fmla="*/ 280086 w 9144000"/>
              <a:gd name="connsiteY6" fmla="*/ 4884775 h 5143500"/>
              <a:gd name="connsiteX7" fmla="*/ 8917275 w 9144000"/>
              <a:gd name="connsiteY7" fmla="*/ 4890110 h 5143500"/>
              <a:gd name="connsiteX8" fmla="*/ 8890595 w 9144000"/>
              <a:gd name="connsiteY8" fmla="*/ 258726 h 5143500"/>
              <a:gd name="connsiteX9" fmla="*/ 285422 w 9144000"/>
              <a:gd name="connsiteY9" fmla="*/ 25872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0"/>
                </a:moveTo>
                <a:lnTo>
                  <a:pt x="9144000" y="0"/>
                </a:lnTo>
                <a:lnTo>
                  <a:pt x="9144000" y="5143500"/>
                </a:lnTo>
                <a:lnTo>
                  <a:pt x="0" y="5143500"/>
                </a:lnTo>
                <a:lnTo>
                  <a:pt x="0" y="0"/>
                </a:lnTo>
                <a:close/>
                <a:moveTo>
                  <a:pt x="285422" y="258727"/>
                </a:moveTo>
                <a:cubicBezTo>
                  <a:pt x="283643" y="1800743"/>
                  <a:pt x="281865" y="3342759"/>
                  <a:pt x="280086" y="4884775"/>
                </a:cubicBezTo>
                <a:lnTo>
                  <a:pt x="8917275" y="4890110"/>
                </a:lnTo>
                <a:cubicBezTo>
                  <a:pt x="8915496" y="3337421"/>
                  <a:pt x="8892374" y="1811415"/>
                  <a:pt x="8890595" y="258726"/>
                </a:cubicBezTo>
                <a:lnTo>
                  <a:pt x="285422" y="25872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n>
                <a:noFill/>
              </a:ln>
              <a:noFill/>
            </a:endParaRPr>
          </a:p>
        </p:txBody>
      </p:sp>
      <p:pic>
        <p:nvPicPr>
          <p:cNvPr id="9" name="Kuva 8" descr="logo_vari.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1952" y="4788796"/>
            <a:ext cx="3283243" cy="2320107"/>
          </a:xfrm>
          <a:prstGeom prst="rect">
            <a:avLst/>
          </a:prstGeom>
        </p:spPr>
      </p:pic>
      <p:sp>
        <p:nvSpPr>
          <p:cNvPr id="6" name="Sisällön paikkamerkki 2"/>
          <p:cNvSpPr>
            <a:spLocks noGrp="1"/>
          </p:cNvSpPr>
          <p:nvPr>
            <p:ph idx="1"/>
          </p:nvPr>
        </p:nvSpPr>
        <p:spPr>
          <a:xfrm>
            <a:off x="865180" y="2476032"/>
            <a:ext cx="10515253" cy="303800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428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7632172" y="1268760"/>
            <a:ext cx="3936437" cy="576064"/>
          </a:xfrm>
        </p:spPr>
        <p:txBody>
          <a:bodyPr anchor="b"/>
          <a:lstStyle>
            <a:lvl1pPr algn="l">
              <a:defRPr sz="2667" b="1"/>
            </a:lvl1pPr>
          </a:lstStyle>
          <a:p>
            <a:r>
              <a:rPr lang="fi-FI"/>
              <a:t>Muokkaa perustyyl. napsautt.</a:t>
            </a:r>
          </a:p>
        </p:txBody>
      </p:sp>
      <p:sp>
        <p:nvSpPr>
          <p:cNvPr id="3" name="Kuvan paikkamerkki 2"/>
          <p:cNvSpPr>
            <a:spLocks noGrp="1"/>
          </p:cNvSpPr>
          <p:nvPr>
            <p:ph type="pic" idx="1"/>
          </p:nvPr>
        </p:nvSpPr>
        <p:spPr>
          <a:xfrm>
            <a:off x="623392" y="1268760"/>
            <a:ext cx="6912768" cy="3888432"/>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fi-FI"/>
              <a:t>Lisää kuva napsauttamalla kuvaketta</a:t>
            </a:r>
          </a:p>
        </p:txBody>
      </p:sp>
      <p:sp>
        <p:nvSpPr>
          <p:cNvPr id="4" name="Tekstin paikkamerkki 3"/>
          <p:cNvSpPr>
            <a:spLocks noGrp="1"/>
          </p:cNvSpPr>
          <p:nvPr>
            <p:ph type="body" sz="half" idx="2"/>
          </p:nvPr>
        </p:nvSpPr>
        <p:spPr>
          <a:xfrm>
            <a:off x="7632172" y="1916832"/>
            <a:ext cx="3936437" cy="3240360"/>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D4FE02DE-D811-45F1-9559-3CAFD4A737F5}" type="datetime1">
              <a:rPr lang="fi-FI" smtClean="0"/>
              <a:t>20.3.2023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920F6859-FD74-4B37-868D-9D0C8281D2BA}" type="slidenum">
              <a:rPr lang="fi-FI" smtClean="0"/>
              <a:t>‹#›</a:t>
            </a:fld>
            <a:endParaRPr lang="fi-FI"/>
          </a:p>
        </p:txBody>
      </p:sp>
      <p:sp>
        <p:nvSpPr>
          <p:cNvPr id="9"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8375018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3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19200" y="1349896"/>
            <a:ext cx="10972800" cy="1143000"/>
          </a:xfrm>
        </p:spPr>
        <p:txBody>
          <a:bodyPr>
            <a:normAutofit/>
          </a:bodyPr>
          <a:lstStyle>
            <a:lvl1pPr algn="l">
              <a:defRPr sz="4800"/>
            </a:lvl1pPr>
          </a:lstStyle>
          <a:p>
            <a:r>
              <a:rPr lang="fi-FI"/>
              <a:t>Muokkaa perustyyl. napsautt.</a:t>
            </a:r>
          </a:p>
        </p:txBody>
      </p:sp>
      <p:sp>
        <p:nvSpPr>
          <p:cNvPr id="3" name="Sisällön paikkamerkki 2"/>
          <p:cNvSpPr>
            <a:spLocks noGrp="1"/>
          </p:cNvSpPr>
          <p:nvPr>
            <p:ph idx="1"/>
          </p:nvPr>
        </p:nvSpPr>
        <p:spPr>
          <a:xfrm>
            <a:off x="609600" y="2564907"/>
            <a:ext cx="10954816" cy="2664295"/>
          </a:xfrm>
        </p:spPr>
        <p:txBody>
          <a:bodyPr>
            <a:normAutofit/>
          </a:bodyPr>
          <a:lstStyle>
            <a:lvl1pPr>
              <a:defRPr sz="3200"/>
            </a:lvl1pPr>
            <a:lvl2pPr>
              <a:defRPr sz="2667"/>
            </a:lvl2pPr>
            <a:lvl3pPr>
              <a:defRPr sz="2400"/>
            </a:lvl3pPr>
            <a:lvl4pPr>
              <a:defRPr sz="2400"/>
            </a:lvl4pPr>
            <a:lvl5pPr>
              <a:defRPr sz="24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4F0B6C00-C146-4E70-9666-3DBDF6AA9841}" type="datetime1">
              <a:rPr lang="fi-FI" smtClean="0"/>
              <a:t>20.3.2023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920F6859-FD74-4B37-868D-9D0C8281D2BA}" type="slidenum">
              <a:rPr lang="fi-FI" smtClean="0"/>
              <a:t>‹#›</a:t>
            </a:fld>
            <a:endParaRPr lang="fi-FI"/>
          </a:p>
        </p:txBody>
      </p:sp>
      <p:sp>
        <p:nvSpPr>
          <p:cNvPr id="8" name="Tekstin paikkamerkki 7"/>
          <p:cNvSpPr>
            <a:spLocks noGrp="1"/>
          </p:cNvSpPr>
          <p:nvPr>
            <p:ph type="body" sz="quarter" idx="13"/>
          </p:nvPr>
        </p:nvSpPr>
        <p:spPr>
          <a:xfrm>
            <a:off x="4559829" y="476325"/>
            <a:ext cx="7008779" cy="576411"/>
          </a:xfrm>
        </p:spPr>
        <p:txBody>
          <a:bodyPr>
            <a:normAutofit/>
          </a:bodyPr>
          <a:lstStyle>
            <a:lvl1pPr marL="0" indent="0" algn="r">
              <a:buNone/>
              <a:defRPr sz="3733" b="1">
                <a:solidFill>
                  <a:srgbClr val="003A58"/>
                </a:solidFill>
                <a:latin typeface="Jura" pitchFamily="2" charset="0"/>
              </a:defRPr>
            </a:lvl1pPr>
          </a:lstStyle>
          <a:p>
            <a:pPr lvl="0"/>
            <a:r>
              <a:rPr lang="fi-FI"/>
              <a:t>Muokkaa tekstin perustyylejä</a:t>
            </a:r>
          </a:p>
        </p:txBody>
      </p:sp>
    </p:spTree>
    <p:extLst>
      <p:ext uri="{BB962C8B-B14F-4D97-AF65-F5344CB8AC3E}">
        <p14:creationId xmlns:p14="http://schemas.microsoft.com/office/powerpoint/2010/main" val="3190145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1_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C27A8D-D2E3-4FD7-BB18-F72F22C00AE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3CEE650-13F2-44C1-AC02-18AE1370755A}"/>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20D3663-FC53-46CC-9BE8-E6CA003E871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61B901F3-18C8-4FD2-A372-DBC822940444}"/>
              </a:ext>
            </a:extLst>
          </p:cNvPr>
          <p:cNvSpPr>
            <a:spLocks noGrp="1"/>
          </p:cNvSpPr>
          <p:nvPr>
            <p:ph type="dt" sz="half" idx="10"/>
          </p:nvPr>
        </p:nvSpPr>
        <p:spPr/>
        <p:txBody>
          <a:bodyPr/>
          <a:lstStyle/>
          <a:p>
            <a:fld id="{A29B5090-B8B0-4122-80C3-A6F233E00AC9}" type="datetimeFigureOut">
              <a:rPr lang="fi-FI" smtClean="0"/>
              <a:t>20.3.2023</a:t>
            </a:fld>
            <a:endParaRPr lang="fi-FI"/>
          </a:p>
        </p:txBody>
      </p:sp>
      <p:sp>
        <p:nvSpPr>
          <p:cNvPr id="6" name="Alatunnisteen paikkamerkki 5">
            <a:extLst>
              <a:ext uri="{FF2B5EF4-FFF2-40B4-BE49-F238E27FC236}">
                <a16:creationId xmlns:a16="http://schemas.microsoft.com/office/drawing/2014/main" id="{5E730AD2-575F-4C1D-9E7B-E2CF28A7BEB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299FFD4-F478-4BCF-9CB3-7773EDD517E0}"/>
              </a:ext>
            </a:extLst>
          </p:cNvPr>
          <p:cNvSpPr>
            <a:spLocks noGrp="1"/>
          </p:cNvSpPr>
          <p:nvPr>
            <p:ph type="sldNum" sz="quarter" idx="12"/>
          </p:nvPr>
        </p:nvSpPr>
        <p:spPr/>
        <p:txBody>
          <a:bodyPr/>
          <a:lstStyle/>
          <a:p>
            <a:fld id="{AAADED19-22D6-4E44-9338-B67BA7F8566D}" type="slidenum">
              <a:rPr lang="fi-FI" smtClean="0"/>
              <a:t>‹#›</a:t>
            </a:fld>
            <a:endParaRPr lang="fi-FI"/>
          </a:p>
        </p:txBody>
      </p:sp>
    </p:spTree>
    <p:extLst>
      <p:ext uri="{BB962C8B-B14F-4D97-AF65-F5344CB8AC3E}">
        <p14:creationId xmlns:p14="http://schemas.microsoft.com/office/powerpoint/2010/main" val="413838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55" Type="http://schemas.openxmlformats.org/officeDocument/2006/relationships/slideLayout" Target="../slideLayouts/slideLayout97.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3" Type="http://schemas.openxmlformats.org/officeDocument/2006/relationships/slideLayout" Target="../slideLayouts/slideLayout95.xml"/><Relationship Id="rId58" Type="http://schemas.openxmlformats.org/officeDocument/2006/relationships/theme" Target="../theme/theme5.xml"/><Relationship Id="rId5" Type="http://schemas.openxmlformats.org/officeDocument/2006/relationships/slideLayout" Target="../slideLayouts/slideLayout47.xml"/><Relationship Id="rId61" Type="http://schemas.openxmlformats.org/officeDocument/2006/relationships/image" Target="../media/image3.png"/><Relationship Id="rId19" Type="http://schemas.openxmlformats.org/officeDocument/2006/relationships/slideLayout" Target="../slideLayouts/slideLayout6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56" Type="http://schemas.openxmlformats.org/officeDocument/2006/relationships/slideLayout" Target="../slideLayouts/slideLayout98.xml"/><Relationship Id="rId8" Type="http://schemas.openxmlformats.org/officeDocument/2006/relationships/slideLayout" Target="../slideLayouts/slideLayout50.xml"/><Relationship Id="rId51" Type="http://schemas.openxmlformats.org/officeDocument/2006/relationships/slideLayout" Target="../slideLayouts/slideLayout93.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59" Type="http://schemas.openxmlformats.org/officeDocument/2006/relationships/image" Target="../media/image1.png"/><Relationship Id="rId20" Type="http://schemas.openxmlformats.org/officeDocument/2006/relationships/slideLayout" Target="../slideLayouts/slideLayout62.xml"/><Relationship Id="rId41" Type="http://schemas.openxmlformats.org/officeDocument/2006/relationships/slideLayout" Target="../slideLayouts/slideLayout83.xml"/><Relationship Id="rId54" Type="http://schemas.openxmlformats.org/officeDocument/2006/relationships/slideLayout" Target="../slideLayouts/slideLayout96.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 Id="rId57" Type="http://schemas.openxmlformats.org/officeDocument/2006/relationships/slideLayout" Target="../slideLayouts/slideLayout99.xml"/><Relationship Id="rId10" Type="http://schemas.openxmlformats.org/officeDocument/2006/relationships/slideLayout" Target="../slideLayouts/slideLayout52.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slideLayout" Target="../slideLayouts/slideLayout94.xml"/><Relationship Id="rId60" Type="http://schemas.openxmlformats.org/officeDocument/2006/relationships/image" Target="../media/image2.png"/><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79AE3A4-C71B-CADE-34B6-6A0F9A0AE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AFA017A9-0FCB-7A7E-9EBD-E9A2A7E7E2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976E6C4-1D22-759C-5E1A-17CBAF4D6E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8C121-345D-4448-AF10-604EC4F747C3}" type="datetimeFigureOut">
              <a:rPr lang="fi-FI" smtClean="0"/>
              <a:t>20.3.2023</a:t>
            </a:fld>
            <a:endParaRPr lang="fi-FI"/>
          </a:p>
        </p:txBody>
      </p:sp>
      <p:sp>
        <p:nvSpPr>
          <p:cNvPr id="5" name="Alatunnisteen paikkamerkki 4">
            <a:extLst>
              <a:ext uri="{FF2B5EF4-FFF2-40B4-BE49-F238E27FC236}">
                <a16:creationId xmlns:a16="http://schemas.microsoft.com/office/drawing/2014/main" id="{642C84CA-586E-FF7B-95B0-82B99663DF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B3CABA7-E411-5118-D7B3-6FE9D55625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34B86-4C10-4CB1-BDA7-847C8D3A984B}" type="slidenum">
              <a:rPr lang="fi-FI" smtClean="0"/>
              <a:t>‹#›</a:t>
            </a:fld>
            <a:endParaRPr lang="fi-FI"/>
          </a:p>
        </p:txBody>
      </p:sp>
    </p:spTree>
    <p:extLst>
      <p:ext uri="{BB962C8B-B14F-4D97-AF65-F5344CB8AC3E}">
        <p14:creationId xmlns:p14="http://schemas.microsoft.com/office/powerpoint/2010/main" val="207513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C6065EF-EE12-9FF8-B1CD-6CAB83ABFF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496A7C6-F3AC-2F13-584A-B62932D2B3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6E8ABEE-CB43-5BBB-6114-C0BA13D8BF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B1821-7C27-B540-A375-4A43D8A127CF}" type="datetimeFigureOut">
              <a:rPr lang="fi-FI" smtClean="0"/>
              <a:t>20.3.2023</a:t>
            </a:fld>
            <a:endParaRPr lang="fi-FI"/>
          </a:p>
        </p:txBody>
      </p:sp>
      <p:sp>
        <p:nvSpPr>
          <p:cNvPr id="5" name="Alatunnisteen paikkamerkki 4">
            <a:extLst>
              <a:ext uri="{FF2B5EF4-FFF2-40B4-BE49-F238E27FC236}">
                <a16:creationId xmlns:a16="http://schemas.microsoft.com/office/drawing/2014/main" id="{7FCB9316-71D1-E875-9E71-DEA0C415E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8FDBD1B-A160-C145-6EC6-264BAF3D6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57D4F-757C-5047-AAB2-D2D87F8AD83B}" type="slidenum">
              <a:rPr lang="fi-FI" smtClean="0"/>
              <a:t>‹#›</a:t>
            </a:fld>
            <a:endParaRPr lang="fi-FI"/>
          </a:p>
        </p:txBody>
      </p:sp>
    </p:spTree>
    <p:extLst>
      <p:ext uri="{BB962C8B-B14F-4D97-AF65-F5344CB8AC3E}">
        <p14:creationId xmlns:p14="http://schemas.microsoft.com/office/powerpoint/2010/main" val="2105748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6922F9-045B-134D-9CE2-27328E28347F}"/>
              </a:ext>
            </a:extLst>
          </p:cNvPr>
          <p:cNvSpPr/>
          <p:nvPr userDrawn="1"/>
        </p:nvSpPr>
        <p:spPr>
          <a:xfrm>
            <a:off x="396488" y="401588"/>
            <a:ext cx="11399024" cy="5481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800"/>
          </a:p>
        </p:txBody>
      </p:sp>
      <p:sp>
        <p:nvSpPr>
          <p:cNvPr id="2" name="Title Placeholder 1"/>
          <p:cNvSpPr>
            <a:spLocks noGrp="1"/>
          </p:cNvSpPr>
          <p:nvPr>
            <p:ph type="title"/>
          </p:nvPr>
        </p:nvSpPr>
        <p:spPr>
          <a:xfrm>
            <a:off x="690522" y="712101"/>
            <a:ext cx="10781711" cy="1275507"/>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690522" y="2306198"/>
            <a:ext cx="10781711" cy="31316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88032" y="6185930"/>
            <a:ext cx="1039233" cy="365125"/>
          </a:xfrm>
          <a:prstGeom prst="rect">
            <a:avLst/>
          </a:prstGeom>
        </p:spPr>
        <p:txBody>
          <a:bodyPr vert="horz" lIns="91440" tIns="45720" rIns="91440" bIns="45720" rtlCol="0" anchor="ctr"/>
          <a:lstStyle>
            <a:lvl1pPr algn="l">
              <a:defRPr sz="900" b="0" i="0">
                <a:solidFill>
                  <a:schemeClr val="tx1"/>
                </a:solidFill>
                <a:latin typeface="JuraBook" pitchFamily="2" charset="77"/>
              </a:defRPr>
            </a:lvl1pPr>
          </a:lstStyle>
          <a:p>
            <a:fld id="{B7149FB0-40E1-0846-8525-4DDE684AB5B1}" type="datetimeFigureOut">
              <a:rPr lang="en-FI" smtClean="0"/>
              <a:pPr/>
              <a:t>03/20/2023</a:t>
            </a:fld>
            <a:endParaRPr lang="en-FI"/>
          </a:p>
        </p:txBody>
      </p:sp>
      <p:sp>
        <p:nvSpPr>
          <p:cNvPr id="5" name="Footer Placeholder 4"/>
          <p:cNvSpPr>
            <a:spLocks noGrp="1"/>
          </p:cNvSpPr>
          <p:nvPr>
            <p:ph type="ftr" sz="quarter" idx="3"/>
          </p:nvPr>
        </p:nvSpPr>
        <p:spPr>
          <a:xfrm>
            <a:off x="3744583" y="6188498"/>
            <a:ext cx="5808559" cy="365125"/>
          </a:xfrm>
          <a:prstGeom prst="rect">
            <a:avLst/>
          </a:prstGeom>
        </p:spPr>
        <p:txBody>
          <a:bodyPr vert="horz" lIns="91440" tIns="45720" rIns="91440" bIns="45720" rtlCol="0" anchor="ctr"/>
          <a:lstStyle>
            <a:lvl1pPr algn="l">
              <a:defRPr sz="900" b="0" i="0">
                <a:solidFill>
                  <a:schemeClr val="tx1"/>
                </a:solidFill>
                <a:latin typeface="JuraBook" pitchFamily="2" charset="77"/>
              </a:defRPr>
            </a:lvl1pPr>
          </a:lstStyle>
          <a:p>
            <a:endParaRPr lang="en-FI"/>
          </a:p>
        </p:txBody>
      </p:sp>
      <p:sp>
        <p:nvSpPr>
          <p:cNvPr id="6" name="Slide Number Placeholder 5"/>
          <p:cNvSpPr>
            <a:spLocks noGrp="1"/>
          </p:cNvSpPr>
          <p:nvPr>
            <p:ph type="sldNum" sz="quarter" idx="4"/>
          </p:nvPr>
        </p:nvSpPr>
        <p:spPr>
          <a:xfrm>
            <a:off x="11282151" y="28384"/>
            <a:ext cx="904709" cy="365125"/>
          </a:xfrm>
          <a:prstGeom prst="rect">
            <a:avLst/>
          </a:prstGeom>
        </p:spPr>
        <p:txBody>
          <a:bodyPr vert="horz" lIns="91440" tIns="45720" rIns="91440" bIns="45720" rtlCol="0" anchor="ctr"/>
          <a:lstStyle>
            <a:lvl1pPr algn="r">
              <a:defRPr sz="900" b="0" i="0">
                <a:solidFill>
                  <a:schemeClr val="tx1"/>
                </a:solidFill>
                <a:latin typeface="JuraBook" pitchFamily="2" charset="77"/>
              </a:defRPr>
            </a:lvl1pPr>
          </a:lstStyle>
          <a:p>
            <a:fld id="{51895856-4C5D-194D-BFD8-47B3F54D5A61}" type="slidenum">
              <a:rPr lang="en-FI" smtClean="0"/>
              <a:pPr/>
              <a:t>‹#›</a:t>
            </a:fld>
            <a:endParaRPr lang="en-FI"/>
          </a:p>
        </p:txBody>
      </p:sp>
      <p:pic>
        <p:nvPicPr>
          <p:cNvPr id="12" name="Picture 11" descr="A close up of a logo&#10;&#10;Description automatically generated">
            <a:extLst>
              <a:ext uri="{FF2B5EF4-FFF2-40B4-BE49-F238E27FC236}">
                <a16:creationId xmlns:a16="http://schemas.microsoft.com/office/drawing/2014/main" id="{6C072853-203A-F143-9C24-B5E153C32023}"/>
              </a:ext>
            </a:extLst>
          </p:cNvPr>
          <p:cNvPicPr>
            <a:picLocks noChangeAspect="1"/>
          </p:cNvPicPr>
          <p:nvPr userDrawn="1"/>
        </p:nvPicPr>
        <p:blipFill>
          <a:blip r:embed="rId11"/>
          <a:stretch>
            <a:fillRect/>
          </a:stretch>
        </p:blipFill>
        <p:spPr>
          <a:xfrm>
            <a:off x="9553142" y="5369585"/>
            <a:ext cx="2697519" cy="1903000"/>
          </a:xfrm>
          <a:prstGeom prst="rect">
            <a:avLst/>
          </a:prstGeom>
        </p:spPr>
      </p:pic>
      <p:pic>
        <p:nvPicPr>
          <p:cNvPr id="11" name="Picture 10" descr="A picture containing clock, drawing, light&#10;&#10;Description automatically generated">
            <a:extLst>
              <a:ext uri="{FF2B5EF4-FFF2-40B4-BE49-F238E27FC236}">
                <a16:creationId xmlns:a16="http://schemas.microsoft.com/office/drawing/2014/main" id="{C3D7037B-9A61-E742-B2AE-DE8821071BA4}"/>
              </a:ext>
            </a:extLst>
          </p:cNvPr>
          <p:cNvPicPr>
            <a:picLocks noChangeAspect="1"/>
          </p:cNvPicPr>
          <p:nvPr userDrawn="1"/>
        </p:nvPicPr>
        <p:blipFill>
          <a:blip r:embed="rId12"/>
          <a:stretch>
            <a:fillRect/>
          </a:stretch>
        </p:blipFill>
        <p:spPr>
          <a:xfrm>
            <a:off x="396490" y="6220636"/>
            <a:ext cx="1797588" cy="2614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261ABAE9-0867-8E48-A6FF-CD1F2A0F4E16}"/>
              </a:ext>
            </a:extLst>
          </p:cNvPr>
          <p:cNvPicPr>
            <a:picLocks noChangeAspect="1"/>
          </p:cNvPicPr>
          <p:nvPr userDrawn="1"/>
        </p:nvPicPr>
        <p:blipFill>
          <a:blip r:embed="rId13"/>
          <a:stretch>
            <a:fillRect/>
          </a:stretch>
        </p:blipFill>
        <p:spPr>
          <a:xfrm>
            <a:off x="9339833" y="5325030"/>
            <a:ext cx="2781791" cy="1965755"/>
          </a:xfrm>
          <a:prstGeom prst="rect">
            <a:avLst/>
          </a:prstGeom>
        </p:spPr>
      </p:pic>
    </p:spTree>
    <p:extLst>
      <p:ext uri="{BB962C8B-B14F-4D97-AF65-F5344CB8AC3E}">
        <p14:creationId xmlns:p14="http://schemas.microsoft.com/office/powerpoint/2010/main" val="25446950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685783" rtl="0" eaLnBrk="1" latinLnBrk="0" hangingPunct="1">
        <a:lnSpc>
          <a:spcPct val="90000"/>
        </a:lnSpc>
        <a:spcBef>
          <a:spcPct val="0"/>
        </a:spcBef>
        <a:buNone/>
        <a:defRPr sz="2400" b="0" i="0" kern="1200">
          <a:solidFill>
            <a:schemeClr val="tx1"/>
          </a:solidFill>
          <a:latin typeface="JuraMedium" pitchFamily="2" charset="77"/>
          <a:ea typeface="+mj-ea"/>
          <a:cs typeface="+mj-cs"/>
        </a:defRPr>
      </a:lvl1pPr>
    </p:titleStyle>
    <p:bodyStyle>
      <a:lvl1pPr marL="0" indent="0" algn="l" defTabSz="685783" rtl="0" eaLnBrk="1" latinLnBrk="0" hangingPunct="1">
        <a:lnSpc>
          <a:spcPct val="90000"/>
        </a:lnSpc>
        <a:spcBef>
          <a:spcPts val="750"/>
        </a:spcBef>
        <a:buFont typeface="Arial" panose="020B0604020202020204" pitchFamily="34" charset="0"/>
        <a:buNone/>
        <a:defRPr sz="1400" b="0" i="0" kern="1200">
          <a:solidFill>
            <a:schemeClr val="tx1"/>
          </a:solidFill>
          <a:latin typeface="JuraBook" pitchFamily="2" charset="77"/>
          <a:ea typeface="+mn-ea"/>
          <a:cs typeface="Arial" panose="020B0604020202020204" pitchFamily="34" charset="0"/>
        </a:defRPr>
      </a:lvl1pPr>
      <a:lvl2pPr marL="342892" indent="0" algn="l" defTabSz="685783" rtl="0" eaLnBrk="1" latinLnBrk="0" hangingPunct="1">
        <a:lnSpc>
          <a:spcPct val="90000"/>
        </a:lnSpc>
        <a:spcBef>
          <a:spcPts val="375"/>
        </a:spcBef>
        <a:buFont typeface="Arial" panose="020B0604020202020204" pitchFamily="34" charset="0"/>
        <a:buNone/>
        <a:defRPr sz="1400" b="0" i="0" kern="1200">
          <a:solidFill>
            <a:schemeClr val="tx1"/>
          </a:solidFill>
          <a:latin typeface="JuraBook" pitchFamily="2" charset="77"/>
          <a:ea typeface="+mn-ea"/>
          <a:cs typeface="Arial" panose="020B0604020202020204" pitchFamily="34" charset="0"/>
        </a:defRPr>
      </a:lvl2pPr>
      <a:lvl3pPr marL="685783" indent="0" algn="l" defTabSz="685783" rtl="0" eaLnBrk="1" latinLnBrk="0" hangingPunct="1">
        <a:lnSpc>
          <a:spcPct val="90000"/>
        </a:lnSpc>
        <a:spcBef>
          <a:spcPts val="375"/>
        </a:spcBef>
        <a:buFont typeface="Arial" panose="020B0604020202020204" pitchFamily="34" charset="0"/>
        <a:buNone/>
        <a:defRPr sz="1400" b="0" i="0" kern="1200">
          <a:solidFill>
            <a:schemeClr val="tx1"/>
          </a:solidFill>
          <a:latin typeface="JuraBook" pitchFamily="2" charset="77"/>
          <a:ea typeface="+mn-ea"/>
          <a:cs typeface="Arial" panose="020B0604020202020204" pitchFamily="34" charset="0"/>
        </a:defRPr>
      </a:lvl3pPr>
      <a:lvl4pPr marL="1028675" indent="0" algn="l" defTabSz="685783" rtl="0" eaLnBrk="1" latinLnBrk="0" hangingPunct="1">
        <a:lnSpc>
          <a:spcPct val="90000"/>
        </a:lnSpc>
        <a:spcBef>
          <a:spcPts val="375"/>
        </a:spcBef>
        <a:buFont typeface="Arial" panose="020B0604020202020204" pitchFamily="34" charset="0"/>
        <a:buNone/>
        <a:defRPr sz="1400" b="0" i="0" kern="1200">
          <a:solidFill>
            <a:schemeClr val="tx1"/>
          </a:solidFill>
          <a:latin typeface="JuraBook" pitchFamily="2" charset="77"/>
          <a:ea typeface="+mn-ea"/>
          <a:cs typeface="Arial" panose="020B0604020202020204" pitchFamily="34" charset="0"/>
        </a:defRPr>
      </a:lvl4pPr>
      <a:lvl5pPr marL="1371566" indent="0" algn="l" defTabSz="685783" rtl="0" eaLnBrk="1" latinLnBrk="0" hangingPunct="1">
        <a:lnSpc>
          <a:spcPct val="90000"/>
        </a:lnSpc>
        <a:spcBef>
          <a:spcPts val="375"/>
        </a:spcBef>
        <a:buFont typeface="Arial" panose="020B0604020202020204" pitchFamily="34" charset="0"/>
        <a:buNone/>
        <a:defRPr sz="1400" b="0" i="0" kern="1200">
          <a:solidFill>
            <a:schemeClr val="tx1"/>
          </a:solidFill>
          <a:latin typeface="JuraBook" pitchFamily="2" charset="77"/>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2CDABE6-0FD4-4794-9F57-2CD8B32B8A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2139C3C-9A1E-4AD0-8CD6-657CD2C0BA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C89C689-FB5C-4517-A58A-69775AF9CB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86234F-8FBA-4D7B-B8AF-6FEB6CEBE209}" type="datetimeFigureOut">
              <a:rPr lang="fi-FI" smtClean="0"/>
              <a:t>20.3.2023</a:t>
            </a:fld>
            <a:endParaRPr lang="fi-FI"/>
          </a:p>
        </p:txBody>
      </p:sp>
      <p:sp>
        <p:nvSpPr>
          <p:cNvPr id="5" name="Alatunnisteen paikkamerkki 4">
            <a:extLst>
              <a:ext uri="{FF2B5EF4-FFF2-40B4-BE49-F238E27FC236}">
                <a16:creationId xmlns:a16="http://schemas.microsoft.com/office/drawing/2014/main" id="{9D2D7358-05EA-4976-86FC-402E8D66E9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ED03E93-2818-4D32-ACD6-F3DB2771F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A5EA04-DA98-4042-9463-1F11AF739113}" type="slidenum">
              <a:rPr lang="fi-FI" smtClean="0"/>
              <a:t>‹#›</a:t>
            </a:fld>
            <a:endParaRPr lang="fi-FI"/>
          </a:p>
        </p:txBody>
      </p:sp>
    </p:spTree>
    <p:extLst>
      <p:ext uri="{BB962C8B-B14F-4D97-AF65-F5344CB8AC3E}">
        <p14:creationId xmlns:p14="http://schemas.microsoft.com/office/powerpoint/2010/main" val="66423754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6922F9-045B-134D-9CE2-27328E28347F}"/>
              </a:ext>
            </a:extLst>
          </p:cNvPr>
          <p:cNvSpPr/>
          <p:nvPr userDrawn="1"/>
        </p:nvSpPr>
        <p:spPr>
          <a:xfrm>
            <a:off x="396488" y="401588"/>
            <a:ext cx="11399024" cy="5481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2400"/>
          </a:p>
        </p:txBody>
      </p:sp>
      <p:sp>
        <p:nvSpPr>
          <p:cNvPr id="2" name="Title Placeholder 1"/>
          <p:cNvSpPr>
            <a:spLocks noGrp="1"/>
          </p:cNvSpPr>
          <p:nvPr>
            <p:ph type="title"/>
          </p:nvPr>
        </p:nvSpPr>
        <p:spPr>
          <a:xfrm>
            <a:off x="690521" y="712099"/>
            <a:ext cx="10781711" cy="1275507"/>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690521" y="2306197"/>
            <a:ext cx="10781711" cy="31316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88030" y="6185928"/>
            <a:ext cx="1039233" cy="365125"/>
          </a:xfrm>
          <a:prstGeom prst="rect">
            <a:avLst/>
          </a:prstGeom>
        </p:spPr>
        <p:txBody>
          <a:bodyPr vert="horz" lIns="91440" tIns="45720" rIns="91440" bIns="45720" rtlCol="0" anchor="ctr"/>
          <a:lstStyle>
            <a:lvl1pPr algn="l">
              <a:defRPr sz="1200" b="0" i="0">
                <a:solidFill>
                  <a:schemeClr val="tx1"/>
                </a:solidFill>
                <a:latin typeface="JuraBook" pitchFamily="2" charset="77"/>
              </a:defRPr>
            </a:lvl1pPr>
          </a:lstStyle>
          <a:p>
            <a:fld id="{B7149FB0-40E1-0846-8525-4DDE684AB5B1}" type="datetimeFigureOut">
              <a:rPr lang="en-FI" smtClean="0"/>
              <a:pPr/>
              <a:t>03/20/2023</a:t>
            </a:fld>
            <a:endParaRPr lang="en-FI"/>
          </a:p>
        </p:txBody>
      </p:sp>
      <p:sp>
        <p:nvSpPr>
          <p:cNvPr id="5" name="Footer Placeholder 4"/>
          <p:cNvSpPr>
            <a:spLocks noGrp="1"/>
          </p:cNvSpPr>
          <p:nvPr>
            <p:ph type="ftr" sz="quarter" idx="3"/>
          </p:nvPr>
        </p:nvSpPr>
        <p:spPr>
          <a:xfrm>
            <a:off x="3744582" y="6188496"/>
            <a:ext cx="5808559" cy="365125"/>
          </a:xfrm>
          <a:prstGeom prst="rect">
            <a:avLst/>
          </a:prstGeom>
        </p:spPr>
        <p:txBody>
          <a:bodyPr vert="horz" lIns="91440" tIns="45720" rIns="91440" bIns="45720" rtlCol="0" anchor="ctr"/>
          <a:lstStyle>
            <a:lvl1pPr algn="l">
              <a:defRPr sz="1200" b="0" i="0">
                <a:solidFill>
                  <a:schemeClr val="tx1"/>
                </a:solidFill>
                <a:latin typeface="JuraBook" pitchFamily="2" charset="77"/>
              </a:defRPr>
            </a:lvl1pPr>
          </a:lstStyle>
          <a:p>
            <a:endParaRPr lang="en-FI"/>
          </a:p>
        </p:txBody>
      </p:sp>
      <p:sp>
        <p:nvSpPr>
          <p:cNvPr id="6" name="Slide Number Placeholder 5"/>
          <p:cNvSpPr>
            <a:spLocks noGrp="1"/>
          </p:cNvSpPr>
          <p:nvPr>
            <p:ph type="sldNum" sz="quarter" idx="4"/>
          </p:nvPr>
        </p:nvSpPr>
        <p:spPr>
          <a:xfrm>
            <a:off x="11282150" y="28382"/>
            <a:ext cx="904709" cy="365125"/>
          </a:xfrm>
          <a:prstGeom prst="rect">
            <a:avLst/>
          </a:prstGeom>
        </p:spPr>
        <p:txBody>
          <a:bodyPr vert="horz" lIns="91440" tIns="45720" rIns="91440" bIns="45720" rtlCol="0" anchor="ctr"/>
          <a:lstStyle>
            <a:lvl1pPr algn="r">
              <a:defRPr sz="1200" b="0" i="0">
                <a:solidFill>
                  <a:schemeClr val="tx1"/>
                </a:solidFill>
                <a:latin typeface="JuraBook" pitchFamily="2" charset="77"/>
              </a:defRPr>
            </a:lvl1pPr>
          </a:lstStyle>
          <a:p>
            <a:fld id="{51895856-4C5D-194D-BFD8-47B3F54D5A61}" type="slidenum">
              <a:rPr lang="en-FI" smtClean="0"/>
              <a:pPr/>
              <a:t>‹#›</a:t>
            </a:fld>
            <a:endParaRPr lang="en-FI"/>
          </a:p>
        </p:txBody>
      </p:sp>
      <p:pic>
        <p:nvPicPr>
          <p:cNvPr id="12" name="Picture 11" descr="A close up of a logo&#10;&#10;Description automatically generated">
            <a:extLst>
              <a:ext uri="{FF2B5EF4-FFF2-40B4-BE49-F238E27FC236}">
                <a16:creationId xmlns:a16="http://schemas.microsoft.com/office/drawing/2014/main" id="{6C072853-203A-F143-9C24-B5E153C32023}"/>
              </a:ext>
            </a:extLst>
          </p:cNvPr>
          <p:cNvPicPr>
            <a:picLocks noChangeAspect="1"/>
          </p:cNvPicPr>
          <p:nvPr userDrawn="1"/>
        </p:nvPicPr>
        <p:blipFill>
          <a:blip r:embed="rId59"/>
          <a:stretch>
            <a:fillRect/>
          </a:stretch>
        </p:blipFill>
        <p:spPr>
          <a:xfrm>
            <a:off x="9553141" y="5369585"/>
            <a:ext cx="2697519" cy="1903000"/>
          </a:xfrm>
          <a:prstGeom prst="rect">
            <a:avLst/>
          </a:prstGeom>
        </p:spPr>
      </p:pic>
      <p:pic>
        <p:nvPicPr>
          <p:cNvPr id="11" name="Picture 10" descr="A picture containing clock, drawing, light&#10;&#10;Description automatically generated">
            <a:extLst>
              <a:ext uri="{FF2B5EF4-FFF2-40B4-BE49-F238E27FC236}">
                <a16:creationId xmlns:a16="http://schemas.microsoft.com/office/drawing/2014/main" id="{C3D7037B-9A61-E742-B2AE-DE8821071BA4}"/>
              </a:ext>
            </a:extLst>
          </p:cNvPr>
          <p:cNvPicPr>
            <a:picLocks noChangeAspect="1"/>
          </p:cNvPicPr>
          <p:nvPr userDrawn="1"/>
        </p:nvPicPr>
        <p:blipFill>
          <a:blip r:embed="rId60"/>
          <a:stretch>
            <a:fillRect/>
          </a:stretch>
        </p:blipFill>
        <p:spPr>
          <a:xfrm>
            <a:off x="396489" y="6220634"/>
            <a:ext cx="1797588" cy="2614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261ABAE9-0867-8E48-A6FF-CD1F2A0F4E16}"/>
              </a:ext>
            </a:extLst>
          </p:cNvPr>
          <p:cNvPicPr>
            <a:picLocks noChangeAspect="1"/>
          </p:cNvPicPr>
          <p:nvPr userDrawn="1"/>
        </p:nvPicPr>
        <p:blipFill>
          <a:blip r:embed="rId61"/>
          <a:stretch>
            <a:fillRect/>
          </a:stretch>
        </p:blipFill>
        <p:spPr>
          <a:xfrm>
            <a:off x="9339831" y="5325028"/>
            <a:ext cx="2781791" cy="1965755"/>
          </a:xfrm>
          <a:prstGeom prst="rect">
            <a:avLst/>
          </a:prstGeom>
        </p:spPr>
      </p:pic>
    </p:spTree>
    <p:extLst>
      <p:ext uri="{BB962C8B-B14F-4D97-AF65-F5344CB8AC3E}">
        <p14:creationId xmlns:p14="http://schemas.microsoft.com/office/powerpoint/2010/main" val="112505270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 id="2147483734" r:id="rId40"/>
    <p:sldLayoutId id="2147483735" r:id="rId41"/>
    <p:sldLayoutId id="2147483736" r:id="rId42"/>
    <p:sldLayoutId id="2147483737" r:id="rId43"/>
    <p:sldLayoutId id="2147483738" r:id="rId44"/>
    <p:sldLayoutId id="2147483739" r:id="rId45"/>
    <p:sldLayoutId id="2147483740" r:id="rId46"/>
    <p:sldLayoutId id="2147483741" r:id="rId47"/>
    <p:sldLayoutId id="2147483742" r:id="rId48"/>
    <p:sldLayoutId id="2147483743" r:id="rId49"/>
    <p:sldLayoutId id="2147483744" r:id="rId50"/>
    <p:sldLayoutId id="2147483745" r:id="rId51"/>
    <p:sldLayoutId id="2147483746" r:id="rId52"/>
    <p:sldLayoutId id="2147483747" r:id="rId53"/>
    <p:sldLayoutId id="2147483748" r:id="rId54"/>
    <p:sldLayoutId id="2147483749" r:id="rId55"/>
    <p:sldLayoutId id="2147483750" r:id="rId56"/>
    <p:sldLayoutId id="2147483751" r:id="rId57"/>
  </p:sldLayoutIdLst>
  <p:txStyles>
    <p:titleStyle>
      <a:lvl1pPr algn="l" defTabSz="914377" rtl="0" eaLnBrk="1" latinLnBrk="0" hangingPunct="1">
        <a:lnSpc>
          <a:spcPct val="90000"/>
        </a:lnSpc>
        <a:spcBef>
          <a:spcPct val="0"/>
        </a:spcBef>
        <a:buNone/>
        <a:defRPr sz="3200" b="0" i="0" kern="1200">
          <a:solidFill>
            <a:schemeClr val="tx1"/>
          </a:solidFill>
          <a:latin typeface="JuraMedium" pitchFamily="2" charset="77"/>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67" b="0" i="0" kern="1200">
          <a:solidFill>
            <a:schemeClr val="tx1"/>
          </a:solidFill>
          <a:latin typeface="JuraBook" pitchFamily="2" charset="77"/>
          <a:ea typeface="+mn-ea"/>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1867" b="0" i="0" kern="1200">
          <a:solidFill>
            <a:schemeClr val="tx1"/>
          </a:solidFill>
          <a:latin typeface="JuraBook" pitchFamily="2" charset="77"/>
          <a:ea typeface="+mn-ea"/>
          <a:cs typeface="Arial" panose="020B0604020202020204" pitchFamily="34" charset="0"/>
        </a:defRPr>
      </a:lvl2pPr>
      <a:lvl3pPr marL="914377" indent="0" algn="l" defTabSz="914377" rtl="0" eaLnBrk="1" latinLnBrk="0" hangingPunct="1">
        <a:lnSpc>
          <a:spcPct val="90000"/>
        </a:lnSpc>
        <a:spcBef>
          <a:spcPts val="500"/>
        </a:spcBef>
        <a:buFont typeface="Arial" panose="020B0604020202020204" pitchFamily="34" charset="0"/>
        <a:buNone/>
        <a:defRPr sz="1867" b="0" i="0" kern="1200">
          <a:solidFill>
            <a:schemeClr val="tx1"/>
          </a:solidFill>
          <a:latin typeface="JuraBook" pitchFamily="2" charset="77"/>
          <a:ea typeface="+mn-ea"/>
          <a:cs typeface="Arial" panose="020B0604020202020204" pitchFamily="34" charset="0"/>
        </a:defRPr>
      </a:lvl3pPr>
      <a:lvl4pPr marL="1371566" indent="0" algn="l" defTabSz="914377" rtl="0" eaLnBrk="1" latinLnBrk="0" hangingPunct="1">
        <a:lnSpc>
          <a:spcPct val="90000"/>
        </a:lnSpc>
        <a:spcBef>
          <a:spcPts val="500"/>
        </a:spcBef>
        <a:buFont typeface="Arial" panose="020B0604020202020204" pitchFamily="34" charset="0"/>
        <a:buNone/>
        <a:defRPr sz="1867" b="0" i="0" kern="1200">
          <a:solidFill>
            <a:schemeClr val="tx1"/>
          </a:solidFill>
          <a:latin typeface="JuraBook" pitchFamily="2" charset="77"/>
          <a:ea typeface="+mn-ea"/>
          <a:cs typeface="Arial" panose="020B0604020202020204" pitchFamily="34" charset="0"/>
        </a:defRPr>
      </a:lvl4pPr>
      <a:lvl5pPr marL="1828754" indent="0" algn="l" defTabSz="914377" rtl="0" eaLnBrk="1" latinLnBrk="0" hangingPunct="1">
        <a:lnSpc>
          <a:spcPct val="90000"/>
        </a:lnSpc>
        <a:spcBef>
          <a:spcPts val="500"/>
        </a:spcBef>
        <a:buFont typeface="Arial" panose="020B0604020202020204" pitchFamily="34" charset="0"/>
        <a:buNone/>
        <a:defRPr sz="1867" b="0" i="0" kern="1200">
          <a:solidFill>
            <a:schemeClr val="tx1"/>
          </a:solidFill>
          <a:latin typeface="JuraBook" pitchFamily="2" charset="77"/>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ukkinstituutti.fi/liikkuminen/selkokieliset-liikkumisen-suositukset/liikkumisen-suositus-7-17-vuotiaille-selkokielell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voimistelu.fi/kilpavoimistelu/lisenssit-vakuutukse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hyperlink" Target="https://www.voimistelu.fi/kilpavoimistelu/kilpailut/voimistelun-ja-tanssin-lumo/"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s://pxhere.com/fi/photo/1403206" TargetMode="External"/><Relationship Id="rId2" Type="http://schemas.openxmlformats.org/officeDocument/2006/relationships/image" Target="../media/image33.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D9E532-C0DB-C8CB-F57C-18E3B3D13805}"/>
              </a:ext>
            </a:extLst>
          </p:cNvPr>
          <p:cNvSpPr>
            <a:spLocks noGrp="1"/>
          </p:cNvSpPr>
          <p:nvPr>
            <p:ph type="ctrTitle"/>
          </p:nvPr>
        </p:nvSpPr>
        <p:spPr/>
        <p:txBody>
          <a:bodyPr/>
          <a:lstStyle/>
          <a:p>
            <a:r>
              <a:rPr lang="fi-FI"/>
              <a:t>Vanhempainillat ja huoltajapalaverit seuroissa</a:t>
            </a:r>
          </a:p>
        </p:txBody>
      </p:sp>
      <p:sp>
        <p:nvSpPr>
          <p:cNvPr id="3" name="Alaotsikko 2">
            <a:extLst>
              <a:ext uri="{FF2B5EF4-FFF2-40B4-BE49-F238E27FC236}">
                <a16:creationId xmlns:a16="http://schemas.microsoft.com/office/drawing/2014/main" id="{D7E30FE6-2A8F-2D95-2CCC-31C054468244}"/>
              </a:ext>
            </a:extLst>
          </p:cNvPr>
          <p:cNvSpPr>
            <a:spLocks noGrp="1"/>
          </p:cNvSpPr>
          <p:nvPr>
            <p:ph type="subTitle" idx="1"/>
          </p:nvPr>
        </p:nvSpPr>
        <p:spPr/>
        <p:txBody>
          <a:bodyPr/>
          <a:lstStyle/>
          <a:p>
            <a:r>
              <a:rPr lang="fi-FI"/>
              <a:t>Seuroille materiaali työn tueksi: lasten voimistelu, Voimisteluliitto</a:t>
            </a:r>
          </a:p>
        </p:txBody>
      </p:sp>
    </p:spTree>
    <p:extLst>
      <p:ext uri="{BB962C8B-B14F-4D97-AF65-F5344CB8AC3E}">
        <p14:creationId xmlns:p14="http://schemas.microsoft.com/office/powerpoint/2010/main" val="415054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4" descr="Kuva, joka sisältää kohteen henkilö, nainen, maila, valokuva&#10;&#10;Kuvaus luotu automaattisesti">
            <a:extLst>
              <a:ext uri="{FF2B5EF4-FFF2-40B4-BE49-F238E27FC236}">
                <a16:creationId xmlns:a16="http://schemas.microsoft.com/office/drawing/2014/main" id="{5E47E1D7-2AC4-42DF-BE60-451698CDB8B3}"/>
              </a:ext>
            </a:extLst>
          </p:cNvPr>
          <p:cNvPicPr>
            <a:picLocks noChangeAspect="1"/>
          </p:cNvPicPr>
          <p:nvPr/>
        </p:nvPicPr>
        <p:blipFill rotWithShape="1">
          <a:blip r:embed="rId3">
            <a:extLst>
              <a:ext uri="{28A0092B-C50C-407E-A947-70E740481C1C}">
                <a14:useLocalDpi xmlns:a14="http://schemas.microsoft.com/office/drawing/2010/main" val="0"/>
              </a:ext>
            </a:extLst>
          </a:blip>
          <a:srcRect l="2680" r="1747"/>
          <a:stretch/>
        </p:blipFill>
        <p:spPr>
          <a:xfrm>
            <a:off x="20" y="10"/>
            <a:ext cx="4637226" cy="6857990"/>
          </a:xfrm>
          <a:prstGeom prst="rect">
            <a:avLst/>
          </a:prstGeom>
        </p:spPr>
      </p:pic>
      <p:sp>
        <p:nvSpPr>
          <p:cNvPr id="10"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268E6117-1025-4CF8-A677-E7E9AEB74B39}"/>
              </a:ext>
            </a:extLst>
          </p:cNvPr>
          <p:cNvSpPr>
            <a:spLocks noGrp="1"/>
          </p:cNvSpPr>
          <p:nvPr>
            <p:ph type="ctrTitle"/>
          </p:nvPr>
        </p:nvSpPr>
        <p:spPr>
          <a:xfrm>
            <a:off x="5033638" y="640081"/>
            <a:ext cx="6518281" cy="3434769"/>
          </a:xfrm>
        </p:spPr>
        <p:txBody>
          <a:bodyPr>
            <a:noAutofit/>
          </a:bodyPr>
          <a:lstStyle/>
          <a:p>
            <a:pPr algn="l">
              <a:lnSpc>
                <a:spcPct val="100000"/>
              </a:lnSpc>
            </a:pPr>
            <a:r>
              <a:rPr lang="fi-FI" sz="3200" b="1">
                <a:solidFill>
                  <a:schemeClr val="bg1"/>
                </a:solidFill>
              </a:rPr>
              <a:t>Lasten laadukas voimistelu on vastuullista urheilua ja liikuntaa, jossa tuetaan lasten kasvua omaan potentiaaliinsa. </a:t>
            </a:r>
            <a:br>
              <a:rPr lang="fi-FI" sz="1600" b="1">
                <a:solidFill>
                  <a:schemeClr val="bg1"/>
                </a:solidFill>
              </a:rPr>
            </a:br>
            <a:br>
              <a:rPr lang="fi-FI" sz="1600" b="1">
                <a:solidFill>
                  <a:schemeClr val="bg1"/>
                </a:solidFill>
              </a:rPr>
            </a:br>
            <a:r>
              <a:rPr lang="fi-FI" sz="2000" b="1">
                <a:solidFill>
                  <a:schemeClr val="bg1"/>
                </a:solidFill>
              </a:rPr>
              <a:t>Toiminta on kuvattu </a:t>
            </a:r>
            <a:r>
              <a:rPr lang="fi-FI" sz="2000" b="1">
                <a:solidFill>
                  <a:srgbClr val="00B0F0"/>
                </a:solidFill>
              </a:rPr>
              <a:t>ILO</a:t>
            </a:r>
            <a:r>
              <a:rPr lang="fi-FI" sz="2000" b="1">
                <a:solidFill>
                  <a:schemeClr val="bg1"/>
                </a:solidFill>
              </a:rPr>
              <a:t>-pyramidissa, jossa korostuu lasten voimistelun tavoitteet: </a:t>
            </a:r>
            <a:br>
              <a:rPr lang="fi-FI" sz="2000" b="1">
                <a:solidFill>
                  <a:schemeClr val="bg1"/>
                </a:solidFill>
              </a:rPr>
            </a:br>
            <a:r>
              <a:rPr lang="fi-FI" sz="2000" b="1">
                <a:solidFill>
                  <a:srgbClr val="00B0F0"/>
                </a:solidFill>
              </a:rPr>
              <a:t>I</a:t>
            </a:r>
            <a:r>
              <a:rPr lang="fi-FI" sz="2000" b="1">
                <a:solidFill>
                  <a:schemeClr val="bg1"/>
                </a:solidFill>
              </a:rPr>
              <a:t>nnostus, </a:t>
            </a:r>
            <a:br>
              <a:rPr lang="fi-FI" sz="2000" b="1">
                <a:solidFill>
                  <a:schemeClr val="bg1"/>
                </a:solidFill>
              </a:rPr>
            </a:br>
            <a:r>
              <a:rPr lang="fi-FI" sz="2000" b="1">
                <a:solidFill>
                  <a:srgbClr val="00B0F0"/>
                </a:solidFill>
              </a:rPr>
              <a:t>L</a:t>
            </a:r>
            <a:r>
              <a:rPr lang="fi-FI" sz="2000" b="1">
                <a:solidFill>
                  <a:schemeClr val="bg1"/>
                </a:solidFill>
              </a:rPr>
              <a:t>aatu ja </a:t>
            </a:r>
            <a:br>
              <a:rPr lang="fi-FI" sz="2000" b="1">
                <a:solidFill>
                  <a:schemeClr val="bg1"/>
                </a:solidFill>
              </a:rPr>
            </a:br>
            <a:r>
              <a:rPr lang="fi-FI" sz="2000" b="1">
                <a:solidFill>
                  <a:srgbClr val="00B0F0"/>
                </a:solidFill>
              </a:rPr>
              <a:t>O</a:t>
            </a:r>
            <a:r>
              <a:rPr lang="fi-FI" sz="2000" b="1">
                <a:solidFill>
                  <a:schemeClr val="bg1"/>
                </a:solidFill>
              </a:rPr>
              <a:t>nnistumiset yhdessä.</a:t>
            </a:r>
            <a:r>
              <a:rPr lang="fi-FI" sz="2000">
                <a:solidFill>
                  <a:schemeClr val="bg1"/>
                </a:solidFill>
              </a:rPr>
              <a:t> </a:t>
            </a:r>
          </a:p>
        </p:txBody>
      </p:sp>
      <p:sp>
        <p:nvSpPr>
          <p:cNvPr id="3" name="Alaotsikko 2">
            <a:extLst>
              <a:ext uri="{FF2B5EF4-FFF2-40B4-BE49-F238E27FC236}">
                <a16:creationId xmlns:a16="http://schemas.microsoft.com/office/drawing/2014/main" id="{E58002E9-4206-4DB0-8085-81CBB4101857}"/>
              </a:ext>
            </a:extLst>
          </p:cNvPr>
          <p:cNvSpPr>
            <a:spLocks noGrp="1"/>
          </p:cNvSpPr>
          <p:nvPr>
            <p:ph type="subTitle" idx="1"/>
          </p:nvPr>
        </p:nvSpPr>
        <p:spPr>
          <a:xfrm>
            <a:off x="5033638" y="4199138"/>
            <a:ext cx="6518281" cy="2254928"/>
          </a:xfrm>
        </p:spPr>
        <p:txBody>
          <a:bodyPr>
            <a:normAutofit/>
          </a:bodyPr>
          <a:lstStyle/>
          <a:p>
            <a:pPr algn="l"/>
            <a:r>
              <a:rPr lang="fi-FI" sz="2000">
                <a:solidFill>
                  <a:schemeClr val="bg1"/>
                </a:solidFill>
              </a:rPr>
              <a:t>Laadukas voimistelu on jaettu 14 osatekijään, joilla koemme olevan merkitystä lasten kasvatustyössä ja liikunnalliseen elämäntapaan opettamisessa. </a:t>
            </a:r>
            <a:r>
              <a:rPr lang="fi-FI" sz="2000">
                <a:solidFill>
                  <a:schemeClr val="accent5"/>
                </a:solidFill>
              </a:rPr>
              <a:t>Tärkeintä on kasvua ja kehitystä tukeva harjoittelu turvallisessa, osallistavassa ja hyväksyvässä ilmapiirissä. </a:t>
            </a:r>
          </a:p>
          <a:p>
            <a:pPr algn="l"/>
            <a:r>
              <a:rPr lang="fi-FI" sz="2000">
                <a:solidFill>
                  <a:schemeClr val="bg1"/>
                </a:solidFill>
              </a:rPr>
              <a:t>Tavoitteena, että tämä toteutuu jokaisessa lapsen ja nuoren harjoituksessa.</a:t>
            </a:r>
          </a:p>
        </p:txBody>
      </p:sp>
    </p:spTree>
    <p:extLst>
      <p:ext uri="{BB962C8B-B14F-4D97-AF65-F5344CB8AC3E}">
        <p14:creationId xmlns:p14="http://schemas.microsoft.com/office/powerpoint/2010/main" val="668811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C2C338-EC0B-4F2F-8840-EA57A2325EE2}"/>
              </a:ext>
            </a:extLst>
          </p:cNvPr>
          <p:cNvSpPr>
            <a:spLocks noGrp="1"/>
          </p:cNvSpPr>
          <p:nvPr>
            <p:ph type="title"/>
          </p:nvPr>
        </p:nvSpPr>
        <p:spPr>
          <a:xfrm>
            <a:off x="1034654" y="712098"/>
            <a:ext cx="4737496" cy="814861"/>
          </a:xfrm>
        </p:spPr>
        <p:txBody>
          <a:bodyPr>
            <a:normAutofit fontScale="90000"/>
          </a:bodyPr>
          <a:lstStyle/>
          <a:p>
            <a:pPr algn="ctr"/>
            <a:r>
              <a:rPr lang="fi-FI" b="1"/>
              <a:t>Arvot</a:t>
            </a:r>
            <a:r>
              <a:rPr lang="fi-FI"/>
              <a:t> laadukkaan voimistelun pyramidin takana</a:t>
            </a:r>
          </a:p>
        </p:txBody>
      </p:sp>
      <p:pic>
        <p:nvPicPr>
          <p:cNvPr id="7" name="Sisällön paikkamerkki 6" descr="Kuva, joka sisältää kohteen henkilö, sisä, pöytä&#10;&#10;Kuvaus luotu automaattisesti">
            <a:extLst>
              <a:ext uri="{FF2B5EF4-FFF2-40B4-BE49-F238E27FC236}">
                <a16:creationId xmlns:a16="http://schemas.microsoft.com/office/drawing/2014/main" id="{BBDF1FB3-547C-4912-AED3-802DE225A48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3358" y="1979720"/>
            <a:ext cx="4948792" cy="3299195"/>
          </a:xfrm>
        </p:spPr>
      </p:pic>
      <p:sp>
        <p:nvSpPr>
          <p:cNvPr id="5" name="Sisällön paikkamerkki 4">
            <a:extLst>
              <a:ext uri="{FF2B5EF4-FFF2-40B4-BE49-F238E27FC236}">
                <a16:creationId xmlns:a16="http://schemas.microsoft.com/office/drawing/2014/main" id="{9CE327DE-8A2A-440D-B513-4E696ABCBDCB}"/>
              </a:ext>
            </a:extLst>
          </p:cNvPr>
          <p:cNvSpPr>
            <a:spLocks noGrp="1"/>
          </p:cNvSpPr>
          <p:nvPr>
            <p:ph sz="half" idx="13"/>
          </p:nvPr>
        </p:nvSpPr>
        <p:spPr>
          <a:xfrm>
            <a:off x="6191249" y="712098"/>
            <a:ext cx="5402037" cy="4682287"/>
          </a:xfrm>
        </p:spPr>
        <p:txBody>
          <a:bodyPr>
            <a:normAutofit fontScale="85000" lnSpcReduction="20000"/>
          </a:bodyPr>
          <a:lstStyle/>
          <a:p>
            <a:pPr marL="457200" indent="-457200">
              <a:buFont typeface="Arial" panose="020B0604020202020204" pitchFamily="34" charset="0"/>
              <a:buChar char="•"/>
            </a:pPr>
            <a:r>
              <a:rPr lang="fi-FI"/>
              <a:t>Urheilijalähtöisyys, </a:t>
            </a:r>
            <a:r>
              <a:rPr lang="fi-FI" u="sng"/>
              <a:t>lapsilähtöisyys</a:t>
            </a:r>
          </a:p>
          <a:p>
            <a:pPr marL="457200" indent="-457200">
              <a:buFont typeface="Arial" panose="020B0604020202020204" pitchFamily="34" charset="0"/>
              <a:buChar char="•"/>
            </a:pPr>
            <a:r>
              <a:rPr lang="fi-FI" u="sng"/>
              <a:t>Turvallisuus</a:t>
            </a:r>
          </a:p>
          <a:p>
            <a:pPr marL="457200" indent="-457200">
              <a:buFont typeface="Arial" panose="020B0604020202020204" pitchFamily="34" charset="0"/>
              <a:buChar char="•"/>
            </a:pPr>
            <a:r>
              <a:rPr lang="fi-FI"/>
              <a:t>Yhteisöllisyys (yhteisvastuullisuus), mutta mahdollisuus myös yksilöllisyyteen/ erityisyyteen/ erilaisuuteen</a:t>
            </a:r>
          </a:p>
          <a:p>
            <a:pPr marL="457200" indent="-457200">
              <a:buFont typeface="Arial" panose="020B0604020202020204" pitchFamily="34" charset="0"/>
              <a:buChar char="•"/>
            </a:pPr>
            <a:r>
              <a:rPr lang="fi-FI"/>
              <a:t>Hyvinvointiin tähtäävä – </a:t>
            </a:r>
            <a:r>
              <a:rPr lang="fi-FI" u="sng"/>
              <a:t>lapsilla mahdollisuus kasvaa omaan potentiaaliinsa</a:t>
            </a:r>
          </a:p>
          <a:p>
            <a:pPr marL="457200" indent="-457200">
              <a:buFont typeface="Arial" panose="020B0604020202020204" pitchFamily="34" charset="0"/>
              <a:buChar char="•"/>
            </a:pPr>
            <a:r>
              <a:rPr lang="fi-FI" u="sng"/>
              <a:t>Laadukkuus</a:t>
            </a:r>
            <a:r>
              <a:rPr lang="fi-FI"/>
              <a:t>/erinomaisuus</a:t>
            </a:r>
          </a:p>
          <a:p>
            <a:pPr marL="914389" lvl="1" indent="-457200">
              <a:buFont typeface="Arial" panose="020B0604020202020204" pitchFamily="34" charset="0"/>
              <a:buChar char="•"/>
            </a:pPr>
            <a:r>
              <a:rPr lang="fi-FI"/>
              <a:t>Suunnittelu</a:t>
            </a:r>
          </a:p>
          <a:p>
            <a:pPr marL="914389" lvl="1" indent="-457200">
              <a:buFont typeface="Arial" panose="020B0604020202020204" pitchFamily="34" charset="0"/>
              <a:buChar char="•"/>
            </a:pPr>
            <a:r>
              <a:rPr lang="fi-FI"/>
              <a:t>Progressiivinen kehittyminen</a:t>
            </a:r>
          </a:p>
          <a:p>
            <a:pPr marL="914389" lvl="1" indent="-457200">
              <a:buFont typeface="Arial" panose="020B0604020202020204" pitchFamily="34" charset="0"/>
              <a:buChar char="•"/>
            </a:pPr>
            <a:r>
              <a:rPr lang="fi-FI"/>
              <a:t>tavoitteellisuus</a:t>
            </a:r>
          </a:p>
          <a:p>
            <a:pPr marL="914389" lvl="1" indent="-457200">
              <a:buFont typeface="Arial" panose="020B0604020202020204" pitchFamily="34" charset="0"/>
              <a:buChar char="•"/>
            </a:pPr>
            <a:r>
              <a:rPr lang="fi-FI" u="sng"/>
              <a:t>Vastuullisuus</a:t>
            </a:r>
            <a:r>
              <a:rPr lang="fi-FI"/>
              <a:t>/ oikeudenmukaisuus</a:t>
            </a:r>
          </a:p>
          <a:p>
            <a:pPr marL="914389" lvl="1" indent="-457200">
              <a:buFont typeface="Arial" panose="020B0604020202020204" pitchFamily="34" charset="0"/>
              <a:buChar char="•"/>
            </a:pPr>
            <a:r>
              <a:rPr lang="fi-FI"/>
              <a:t>Rehellisyys, avoimuus, luottamus</a:t>
            </a:r>
          </a:p>
          <a:p>
            <a:pPr lvl="1"/>
            <a:endParaRPr lang="fi-FI"/>
          </a:p>
          <a:p>
            <a:pPr marL="914389" lvl="1" indent="-457200">
              <a:buFont typeface="Arial" panose="020B0604020202020204" pitchFamily="34" charset="0"/>
              <a:buChar char="•"/>
            </a:pPr>
            <a:endParaRPr lang="fi-FI"/>
          </a:p>
          <a:p>
            <a:pPr marL="457200" indent="-457200">
              <a:buFont typeface="Arial" panose="020B0604020202020204" pitchFamily="34" charset="0"/>
              <a:buChar char="•"/>
            </a:pPr>
            <a:endParaRPr lang="fi-FI"/>
          </a:p>
        </p:txBody>
      </p:sp>
    </p:spTree>
    <p:extLst>
      <p:ext uri="{BB962C8B-B14F-4D97-AF65-F5344CB8AC3E}">
        <p14:creationId xmlns:p14="http://schemas.microsoft.com/office/powerpoint/2010/main" val="1696083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8F2BB4-F249-6A53-F153-D754CAD6346E}"/>
              </a:ext>
            </a:extLst>
          </p:cNvPr>
          <p:cNvSpPr>
            <a:spLocks noGrp="1"/>
          </p:cNvSpPr>
          <p:nvPr>
            <p:ph type="title"/>
          </p:nvPr>
        </p:nvSpPr>
        <p:spPr>
          <a:xfrm>
            <a:off x="690522" y="712101"/>
            <a:ext cx="10781711" cy="912513"/>
          </a:xfrm>
        </p:spPr>
        <p:txBody>
          <a:bodyPr/>
          <a:lstStyle/>
          <a:p>
            <a:r>
              <a:rPr lang="fi-FI"/>
              <a:t>Lapsen oikeuksia kunnioittava harrastustoiminta on kaikkien etu</a:t>
            </a:r>
            <a:br>
              <a:rPr lang="fi-FI"/>
            </a:br>
            <a:endParaRPr lang="fi-FI"/>
          </a:p>
        </p:txBody>
      </p:sp>
      <p:sp>
        <p:nvSpPr>
          <p:cNvPr id="3" name="Sisällön paikkamerkki 2">
            <a:extLst>
              <a:ext uri="{FF2B5EF4-FFF2-40B4-BE49-F238E27FC236}">
                <a16:creationId xmlns:a16="http://schemas.microsoft.com/office/drawing/2014/main" id="{53870595-2E2D-AE0E-01EA-7E65591165FB}"/>
              </a:ext>
            </a:extLst>
          </p:cNvPr>
          <p:cNvSpPr>
            <a:spLocks noGrp="1"/>
          </p:cNvSpPr>
          <p:nvPr>
            <p:ph idx="1"/>
          </p:nvPr>
        </p:nvSpPr>
        <p:spPr>
          <a:xfrm>
            <a:off x="719767" y="1545996"/>
            <a:ext cx="6666454" cy="3891853"/>
          </a:xfrm>
        </p:spPr>
        <p:txBody>
          <a:bodyPr>
            <a:normAutofit fontScale="92500" lnSpcReduction="20000"/>
          </a:bodyPr>
          <a:lstStyle/>
          <a:p>
            <a:pPr marL="342900" indent="-342900">
              <a:buFont typeface="Arial" panose="020B0604020202020204" pitchFamily="34" charset="0"/>
              <a:buChar char="•"/>
            </a:pPr>
            <a:r>
              <a:rPr lang="fi-FI"/>
              <a:t>Kun lapsi saa osakseen arvostusta, hän kehittyy, oppii ja viihtyy. </a:t>
            </a:r>
          </a:p>
          <a:p>
            <a:pPr marL="342900" indent="-342900">
              <a:buFont typeface="Arial" panose="020B0604020202020204" pitchFamily="34" charset="0"/>
              <a:buChar char="•"/>
            </a:pPr>
            <a:r>
              <a:rPr lang="fi-FI"/>
              <a:t>Lapsille yhdenvertaisuuteen rakentuva sosiaalinen yhteenkuuluvuus on tärkeä kasvun elementti. </a:t>
            </a:r>
          </a:p>
          <a:p>
            <a:pPr marL="685792" lvl="1" indent="-342900">
              <a:buFont typeface="Arial" panose="020B0604020202020204" pitchFamily="34" charset="0"/>
              <a:buChar char="•"/>
            </a:pPr>
            <a:r>
              <a:rPr lang="fi-FI"/>
              <a:t>HUOM, yhdenvertaisuuden toteuttaminen ei tarkoita samaa kohtelua kaikille. Joidenkin lasten tai lapsiryhmien oikeuksien toteutuminen voi vaatia lähtökohtaisesti erityisiä toimenpiteitä seuralta/ohjaajalta</a:t>
            </a:r>
          </a:p>
          <a:p>
            <a:pPr marL="342900" indent="-342900">
              <a:buFont typeface="Arial" panose="020B0604020202020204" pitchFamily="34" charset="0"/>
              <a:buChar char="•"/>
            </a:pPr>
            <a:r>
              <a:rPr lang="fi-FI"/>
              <a:t>Harrastajia on monenlaisia. Ryhmissä voi olla mukana ujoja, vauhdikkaita, eri kieliä puhuvia, toimintarajoitteisia tai lapsia, jotka asuvat osan viikosta toisessa kaupungissa toisen vanhemman luona -&gt; on kuitenkin lapsen etu saada olla mukana harrastuksessa (vaikka sitoutumisen tasossa olisi vaihtelua). </a:t>
            </a:r>
          </a:p>
          <a:p>
            <a:pPr marL="685792" lvl="1" indent="-342900">
              <a:buFont typeface="Arial" panose="020B0604020202020204" pitchFamily="34" charset="0"/>
              <a:buChar char="•"/>
            </a:pPr>
            <a:r>
              <a:rPr lang="fi-FI"/>
              <a:t>Jätetään muiden tapa harrastaa arvostelematta ja kunnioitetaan kaikkien tapaa liikkua ja olla mukana omin resurssein</a:t>
            </a:r>
          </a:p>
          <a:p>
            <a:endParaRPr lang="fi-FI"/>
          </a:p>
        </p:txBody>
      </p:sp>
      <p:pic>
        <p:nvPicPr>
          <p:cNvPr id="5" name="Kuva 4">
            <a:extLst>
              <a:ext uri="{FF2B5EF4-FFF2-40B4-BE49-F238E27FC236}">
                <a16:creationId xmlns:a16="http://schemas.microsoft.com/office/drawing/2014/main" id="{5FAFA111-7532-9084-FBC2-1A7E77682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518" y="1349854"/>
            <a:ext cx="4681738" cy="4681738"/>
          </a:xfrm>
          <a:prstGeom prst="rect">
            <a:avLst/>
          </a:prstGeom>
        </p:spPr>
      </p:pic>
    </p:spTree>
    <p:extLst>
      <p:ext uri="{BB962C8B-B14F-4D97-AF65-F5344CB8AC3E}">
        <p14:creationId xmlns:p14="http://schemas.microsoft.com/office/powerpoint/2010/main" val="3315766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8E0AB-51A7-0D86-CC96-9D8BE37A155A}"/>
              </a:ext>
            </a:extLst>
          </p:cNvPr>
          <p:cNvSpPr>
            <a:spLocks noGrp="1"/>
          </p:cNvSpPr>
          <p:nvPr>
            <p:ph type="ctrTitle"/>
          </p:nvPr>
        </p:nvSpPr>
        <p:spPr/>
        <p:txBody>
          <a:bodyPr/>
          <a:lstStyle/>
          <a:p>
            <a:endParaRPr lang="fi-FI"/>
          </a:p>
        </p:txBody>
      </p:sp>
      <p:sp>
        <p:nvSpPr>
          <p:cNvPr id="3" name="Alaotsikko 2">
            <a:extLst>
              <a:ext uri="{FF2B5EF4-FFF2-40B4-BE49-F238E27FC236}">
                <a16:creationId xmlns:a16="http://schemas.microsoft.com/office/drawing/2014/main" id="{79C3418D-8B9C-157B-9C89-AFC05D8D7D99}"/>
              </a:ext>
            </a:extLst>
          </p:cNvPr>
          <p:cNvSpPr>
            <a:spLocks noGrp="1"/>
          </p:cNvSpPr>
          <p:nvPr>
            <p:ph type="subTitle" idx="1"/>
          </p:nvPr>
        </p:nvSpPr>
        <p:spPr/>
        <p:txBody>
          <a:bodyPr/>
          <a:lstStyle/>
          <a:p>
            <a:endParaRPr lang="fi-FI"/>
          </a:p>
        </p:txBody>
      </p:sp>
      <p:pic>
        <p:nvPicPr>
          <p:cNvPr id="10" name="Kuva 9">
            <a:extLst>
              <a:ext uri="{FF2B5EF4-FFF2-40B4-BE49-F238E27FC236}">
                <a16:creationId xmlns:a16="http://schemas.microsoft.com/office/drawing/2014/main" id="{E46DDF3A-C9BC-4024-EC56-5C4642B9FED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97128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EE19880-468F-BBF1-DE9B-1EAC60A111D2}"/>
              </a:ext>
            </a:extLst>
          </p:cNvPr>
          <p:cNvSpPr>
            <a:spLocks noGrp="1"/>
          </p:cNvSpPr>
          <p:nvPr>
            <p:ph type="title"/>
          </p:nvPr>
        </p:nvSpPr>
        <p:spPr>
          <a:xfrm>
            <a:off x="630936" y="639520"/>
            <a:ext cx="3429000" cy="1719072"/>
          </a:xfrm>
        </p:spPr>
        <p:txBody>
          <a:bodyPr anchor="b">
            <a:normAutofit fontScale="90000"/>
          </a:bodyPr>
          <a:lstStyle/>
          <a:p>
            <a:r>
              <a:rPr lang="fi-FI" sz="2600"/>
              <a:t>Jos sinulla on uusia perheitä, esittele, mistä lajista tai ryhmästä on kyse. Avaa lajien ja ryhmien nimet. </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D0C4E758-3120-5718-CB67-534758CA3813}"/>
              </a:ext>
            </a:extLst>
          </p:cNvPr>
          <p:cNvSpPr>
            <a:spLocks noGrp="1"/>
          </p:cNvSpPr>
          <p:nvPr>
            <p:ph idx="1"/>
          </p:nvPr>
        </p:nvSpPr>
        <p:spPr>
          <a:xfrm>
            <a:off x="630935" y="2807208"/>
            <a:ext cx="4127495" cy="3410712"/>
          </a:xfrm>
        </p:spPr>
        <p:txBody>
          <a:bodyPr anchor="t">
            <a:normAutofit fontScale="92500" lnSpcReduction="10000"/>
          </a:bodyPr>
          <a:lstStyle/>
          <a:p>
            <a:r>
              <a:rPr lang="fi-FI" sz="2200"/>
              <a:t>Voimisteluseurassa voi voimistella ja/tai tanssia – kerro seurasi mahdollisuuksista kuvin, tekstein tai videoin ja jaa uusille perheille tietoa lajivalinnasta</a:t>
            </a:r>
          </a:p>
          <a:p>
            <a:r>
              <a:rPr lang="fi-FI" sz="2200" b="1"/>
              <a:t>HUOM, kaikki alle 12v toiminta on osa Voimistelukoulua (edellinen dia), jos siellä harjoitellaan liikunnan perustaitoja, voimistelun alkeita ja lajitaitoja sekä hyödynnetään positiivista pedagogiikkaa ja huomioidaan lapsen oikeudet</a:t>
            </a:r>
          </a:p>
          <a:p>
            <a:pPr marL="0" indent="0">
              <a:buNone/>
            </a:pPr>
            <a:endParaRPr lang="fi-FI" sz="2200"/>
          </a:p>
        </p:txBody>
      </p:sp>
      <p:pic>
        <p:nvPicPr>
          <p:cNvPr id="5" name="Kuva 4">
            <a:extLst>
              <a:ext uri="{FF2B5EF4-FFF2-40B4-BE49-F238E27FC236}">
                <a16:creationId xmlns:a16="http://schemas.microsoft.com/office/drawing/2014/main" id="{C0F46EA3-F575-B228-8C1C-2B9424F0116C}"/>
              </a:ext>
            </a:extLst>
          </p:cNvPr>
          <p:cNvPicPr>
            <a:picLocks noChangeAspect="1"/>
          </p:cNvPicPr>
          <p:nvPr/>
        </p:nvPicPr>
        <p:blipFill>
          <a:blip r:embed="rId3"/>
          <a:stretch>
            <a:fillRect/>
          </a:stretch>
        </p:blipFill>
        <p:spPr>
          <a:xfrm>
            <a:off x="4690872" y="611225"/>
            <a:ext cx="7314276" cy="3925062"/>
          </a:xfrm>
          <a:prstGeom prst="rect">
            <a:avLst/>
          </a:prstGeom>
        </p:spPr>
      </p:pic>
      <p:sp>
        <p:nvSpPr>
          <p:cNvPr id="6" name="Tekstiruutu 5">
            <a:extLst>
              <a:ext uri="{FF2B5EF4-FFF2-40B4-BE49-F238E27FC236}">
                <a16:creationId xmlns:a16="http://schemas.microsoft.com/office/drawing/2014/main" id="{9076A4CF-0CFC-A4BE-DA58-F65F5F1C5F3C}"/>
              </a:ext>
            </a:extLst>
          </p:cNvPr>
          <p:cNvSpPr txBox="1"/>
          <p:nvPr/>
        </p:nvSpPr>
        <p:spPr>
          <a:xfrm>
            <a:off x="8030817" y="4616264"/>
            <a:ext cx="3909649" cy="830997"/>
          </a:xfrm>
          <a:prstGeom prst="rect">
            <a:avLst/>
          </a:prstGeom>
          <a:noFill/>
        </p:spPr>
        <p:txBody>
          <a:bodyPr wrap="square" rtlCol="0">
            <a:spAutoFit/>
          </a:bodyPr>
          <a:lstStyle/>
          <a:p>
            <a:pPr marL="0" indent="0">
              <a:buNone/>
            </a:pPr>
            <a:r>
              <a:rPr lang="fi-FI" sz="1200"/>
              <a:t>Malli </a:t>
            </a:r>
            <a:r>
              <a:rPr lang="fi-FI" sz="1200" err="1"/>
              <a:t>KajaGymistä</a:t>
            </a:r>
            <a:r>
              <a:rPr lang="fi-FI" sz="1200"/>
              <a:t>, naisten telinevoimistelu(2022</a:t>
            </a:r>
            <a:r>
              <a:rPr lang="fi-FI" sz="1050"/>
              <a:t>)</a:t>
            </a:r>
          </a:p>
          <a:p>
            <a:pPr marL="0" indent="0">
              <a:buNone/>
            </a:pPr>
            <a:endParaRPr lang="fi-FI" sz="1800"/>
          </a:p>
          <a:p>
            <a:endParaRPr lang="fi-FI"/>
          </a:p>
        </p:txBody>
      </p:sp>
      <p:sp>
        <p:nvSpPr>
          <p:cNvPr id="7" name="Tekstiruutu 6">
            <a:extLst>
              <a:ext uri="{FF2B5EF4-FFF2-40B4-BE49-F238E27FC236}">
                <a16:creationId xmlns:a16="http://schemas.microsoft.com/office/drawing/2014/main" id="{79A9F264-31C7-9446-B3FC-9D04149147F3}"/>
              </a:ext>
            </a:extLst>
          </p:cNvPr>
          <p:cNvSpPr txBox="1"/>
          <p:nvPr/>
        </p:nvSpPr>
        <p:spPr>
          <a:xfrm>
            <a:off x="5521911" y="5504155"/>
            <a:ext cx="5858393" cy="923330"/>
          </a:xfrm>
          <a:prstGeom prst="rect">
            <a:avLst/>
          </a:prstGeom>
          <a:noFill/>
        </p:spPr>
        <p:txBody>
          <a:bodyPr wrap="square" rtlCol="0">
            <a:spAutoFit/>
          </a:bodyPr>
          <a:lstStyle/>
          <a:p>
            <a:r>
              <a:rPr lang="fi-FI"/>
              <a:t>Katso seuraava dia voimistelukoulusta-&gt; jos haluat seuran muille ohjaajille tai vanhemmille avata voimistelukoulun moniulotteisuutta -&gt; voisiko menusta olla apua?</a:t>
            </a:r>
          </a:p>
        </p:txBody>
      </p:sp>
      <p:pic>
        <p:nvPicPr>
          <p:cNvPr id="9" name="Kuva 8" descr="Huutomerkki tasaisella täytöllä">
            <a:extLst>
              <a:ext uri="{FF2B5EF4-FFF2-40B4-BE49-F238E27FC236}">
                <a16:creationId xmlns:a16="http://schemas.microsoft.com/office/drawing/2014/main" id="{D8CB4F50-9F3A-1BFF-9963-30CA3D768D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7565" y="5233431"/>
            <a:ext cx="914400" cy="914400"/>
          </a:xfrm>
          <a:prstGeom prst="rect">
            <a:avLst/>
          </a:prstGeom>
        </p:spPr>
      </p:pic>
    </p:spTree>
    <p:extLst>
      <p:ext uri="{BB962C8B-B14F-4D97-AF65-F5344CB8AC3E}">
        <p14:creationId xmlns:p14="http://schemas.microsoft.com/office/powerpoint/2010/main" val="3511316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D94E0CDF-259A-B85D-4AC0-C213CC0DFF7C}"/>
              </a:ext>
            </a:extLst>
          </p:cNvPr>
          <p:cNvPicPr>
            <a:picLocks noChangeAspect="1"/>
          </p:cNvPicPr>
          <p:nvPr/>
        </p:nvPicPr>
        <p:blipFill>
          <a:blip r:embed="rId3"/>
          <a:stretch>
            <a:fillRect/>
          </a:stretch>
        </p:blipFill>
        <p:spPr>
          <a:xfrm>
            <a:off x="0" y="1"/>
            <a:ext cx="12192000" cy="6858000"/>
          </a:xfrm>
          <a:prstGeom prst="rect">
            <a:avLst/>
          </a:prstGeom>
        </p:spPr>
      </p:pic>
    </p:spTree>
    <p:extLst>
      <p:ext uri="{BB962C8B-B14F-4D97-AF65-F5344CB8AC3E}">
        <p14:creationId xmlns:p14="http://schemas.microsoft.com/office/powerpoint/2010/main" val="94476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B48E3B-69E1-E55A-7BAE-7AC784E3939B}"/>
              </a:ext>
            </a:extLst>
          </p:cNvPr>
          <p:cNvSpPr>
            <a:spLocks noGrp="1"/>
          </p:cNvSpPr>
          <p:nvPr>
            <p:ph type="title"/>
          </p:nvPr>
        </p:nvSpPr>
        <p:spPr>
          <a:xfrm>
            <a:off x="690522" y="712102"/>
            <a:ext cx="10781711" cy="947016"/>
          </a:xfrm>
        </p:spPr>
        <p:txBody>
          <a:bodyPr>
            <a:normAutofit fontScale="90000"/>
          </a:bodyPr>
          <a:lstStyle/>
          <a:p>
            <a:r>
              <a:rPr lang="fi-FI"/>
              <a:t>Ryhmien ja joukkueiden jakaminen seurassa – esittele avoimesti ja konkreettisesti seurasi periaatteet </a:t>
            </a:r>
            <a:br>
              <a:rPr lang="fi-FI"/>
            </a:br>
            <a:r>
              <a:rPr lang="fi-FI"/>
              <a:t>(tämä </a:t>
            </a:r>
            <a:r>
              <a:rPr lang="fi-FI" err="1"/>
              <a:t>slide</a:t>
            </a:r>
            <a:r>
              <a:rPr lang="fi-FI"/>
              <a:t> on ohje)</a:t>
            </a:r>
          </a:p>
        </p:txBody>
      </p:sp>
      <p:sp>
        <p:nvSpPr>
          <p:cNvPr id="3" name="Sisällön paikkamerkki 2">
            <a:extLst>
              <a:ext uri="{FF2B5EF4-FFF2-40B4-BE49-F238E27FC236}">
                <a16:creationId xmlns:a16="http://schemas.microsoft.com/office/drawing/2014/main" id="{3E036FBD-3B17-79B0-09F5-B66F5F6ACF0E}"/>
              </a:ext>
            </a:extLst>
          </p:cNvPr>
          <p:cNvSpPr>
            <a:spLocks noGrp="1"/>
          </p:cNvSpPr>
          <p:nvPr>
            <p:ph idx="1"/>
          </p:nvPr>
        </p:nvSpPr>
        <p:spPr>
          <a:xfrm>
            <a:off x="690522" y="1894788"/>
            <a:ext cx="10781711" cy="3648173"/>
          </a:xfrm>
        </p:spPr>
        <p:txBody>
          <a:bodyPr>
            <a:normAutofit lnSpcReduction="10000"/>
          </a:bodyPr>
          <a:lstStyle/>
          <a:p>
            <a:pPr marL="285750" indent="-285750" algn="l" rtl="0" fontAlgn="base">
              <a:buFont typeface="Arial" panose="020B0604020202020204" pitchFamily="34" charset="0"/>
              <a:buChar char="•"/>
            </a:pPr>
            <a:r>
              <a:rPr lang="fi-FI" sz="1800" b="1" i="0">
                <a:solidFill>
                  <a:srgbClr val="000000"/>
                </a:solidFill>
                <a:effectLst/>
                <a:latin typeface="+mn-lt"/>
              </a:rPr>
              <a:t>ryhmän jaoissa on huomioitava lapsen etu</a:t>
            </a:r>
            <a:r>
              <a:rPr lang="fi-FI" sz="1800" b="0" i="0">
                <a:solidFill>
                  <a:srgbClr val="000000"/>
                </a:solidFill>
                <a:effectLst/>
                <a:latin typeface="+mn-lt"/>
              </a:rPr>
              <a:t>: jokaiselle lapselle on tavoitteena löytää hänen taidoilleen ja kehitykselleen sopiva ryhmä harjoittelulle</a:t>
            </a:r>
            <a:r>
              <a:rPr lang="fi-FI" sz="1800" b="1" i="0">
                <a:solidFill>
                  <a:srgbClr val="000000"/>
                </a:solidFill>
                <a:effectLst/>
                <a:latin typeface="+mn-lt"/>
              </a:rPr>
              <a:t> </a:t>
            </a:r>
            <a:r>
              <a:rPr lang="fi-FI" sz="1800" b="0" i="0">
                <a:solidFill>
                  <a:srgbClr val="000000"/>
                </a:solidFill>
                <a:effectLst/>
                <a:latin typeface="+mn-lt"/>
              </a:rPr>
              <a:t>ja lapsella tulisi olla myös mahdollisuuksia löytää oman tasoinen ryhmä oman mielenkiinnon ja motivaation mukaisesti -&gt; </a:t>
            </a:r>
            <a:r>
              <a:rPr lang="fi-FI" sz="1800" b="1" i="0">
                <a:solidFill>
                  <a:srgbClr val="000000"/>
                </a:solidFill>
                <a:effectLst/>
                <a:latin typeface="+mn-lt"/>
              </a:rPr>
              <a:t>kerro seuran polusta / aikatauluista, milloin ja miten ryhmiä perustetaan</a:t>
            </a:r>
            <a:endParaRPr lang="fi-FI" sz="1800" b="0" i="0">
              <a:solidFill>
                <a:srgbClr val="000000"/>
              </a:solidFill>
              <a:effectLst/>
              <a:latin typeface="+mn-lt"/>
            </a:endParaRPr>
          </a:p>
          <a:p>
            <a:pPr marL="285750" indent="-285750" algn="l" rtl="0" fontAlgn="base">
              <a:buFont typeface="Arial" panose="020B0604020202020204" pitchFamily="34" charset="0"/>
              <a:buChar char="•"/>
            </a:pPr>
            <a:r>
              <a:rPr lang="fi-FI" sz="1800" b="0" i="0">
                <a:solidFill>
                  <a:srgbClr val="000000"/>
                </a:solidFill>
                <a:effectLst/>
                <a:latin typeface="+mn-lt"/>
              </a:rPr>
              <a:t>seurojen ryhmät eivät saa olla niin pysyviä ja kiinteitä, että liikkuminen eri tasoilla olisi mahdotonta, vaan kokoonpanojen tulee olla joustavia  (lapset kehittyvät eri aikaan ja motivaation tasot sekä perhetilanteet ja muut harrastukset vaikuttavat lapsen voimavaroihin ja ajankäyttöön) </a:t>
            </a:r>
            <a:r>
              <a:rPr lang="fi-FI" sz="1800" b="1" i="0">
                <a:solidFill>
                  <a:srgbClr val="000000"/>
                </a:solidFill>
                <a:effectLst/>
                <a:latin typeface="+mn-lt"/>
              </a:rPr>
              <a:t>-&gt; kannusta vuorovaikutukseen. Perheet, valmentajat ja seurat tekevät parhaassa tapauksessa yhteistyötä.</a:t>
            </a:r>
            <a:endParaRPr lang="fi-FI" sz="1800" b="0" i="0">
              <a:solidFill>
                <a:srgbClr val="000000"/>
              </a:solidFill>
              <a:effectLst/>
              <a:latin typeface="+mn-lt"/>
            </a:endParaRPr>
          </a:p>
          <a:p>
            <a:pPr marL="285750" indent="-285750" algn="l" rtl="0" fontAlgn="base">
              <a:buFont typeface="Arial" panose="020B0604020202020204" pitchFamily="34" charset="0"/>
              <a:buChar char="•"/>
            </a:pPr>
            <a:r>
              <a:rPr lang="fi-FI" sz="1800" b="0" i="0">
                <a:solidFill>
                  <a:srgbClr val="000000"/>
                </a:solidFill>
                <a:effectLst/>
                <a:latin typeface="+mn-lt"/>
              </a:rPr>
              <a:t>joukkuetta muodostettaessa </a:t>
            </a:r>
            <a:r>
              <a:rPr lang="fi-FI" sz="1800" b="1" i="0">
                <a:solidFill>
                  <a:srgbClr val="000000"/>
                </a:solidFill>
                <a:effectLst/>
                <a:latin typeface="+mn-lt"/>
              </a:rPr>
              <a:t>kriteerit ryhmäjakoihin tulee olla kaikille avoimesti tiedossa ja </a:t>
            </a:r>
            <a:r>
              <a:rPr lang="fi-FI" sz="1800" b="0" i="0">
                <a:solidFill>
                  <a:srgbClr val="000000"/>
                </a:solidFill>
                <a:effectLst/>
                <a:latin typeface="+mn-lt"/>
              </a:rPr>
              <a:t>niistä tulee ilmoittaa ajoissa : </a:t>
            </a:r>
            <a:r>
              <a:rPr lang="fi-FI" sz="1800" b="1" i="0">
                <a:solidFill>
                  <a:srgbClr val="000000"/>
                </a:solidFill>
                <a:effectLst/>
                <a:latin typeface="+mn-lt"/>
              </a:rPr>
              <a:t>kerro seurasi kriteerit/</a:t>
            </a:r>
            <a:r>
              <a:rPr lang="fi-FI" sz="1800" i="0">
                <a:solidFill>
                  <a:srgbClr val="000000"/>
                </a:solidFill>
                <a:effectLst/>
                <a:latin typeface="+mn-lt"/>
              </a:rPr>
              <a:t>perusteet joka kausi uudelleen ja kerro, miten muutoksista ilmoitetaan (lapselle ja vanhemmalle) HUOM, kriteereistä tulee pitää kiinni ja poikkeustapauksissa pitää pystyä perustelemaan päätökset tosiallisen yhdenvertaisuuden toteutumisen kautta.</a:t>
            </a:r>
          </a:p>
          <a:p>
            <a:pPr marL="285750" indent="-285750" algn="l" rtl="0" fontAlgn="base">
              <a:buFont typeface="Arial" panose="020B0604020202020204" pitchFamily="34" charset="0"/>
              <a:buChar char="•"/>
            </a:pPr>
            <a:r>
              <a:rPr lang="fi-FI" sz="1800" b="0" i="0">
                <a:solidFill>
                  <a:srgbClr val="000000"/>
                </a:solidFill>
                <a:effectLst/>
                <a:latin typeface="+mn-lt"/>
              </a:rPr>
              <a:t>Kerro vanhemmille, että </a:t>
            </a:r>
            <a:r>
              <a:rPr lang="fi-FI" sz="1800">
                <a:solidFill>
                  <a:srgbClr val="000000"/>
                </a:solidFill>
                <a:latin typeface="+mn-lt"/>
              </a:rPr>
              <a:t>l</a:t>
            </a:r>
            <a:r>
              <a:rPr lang="fi-FI" sz="1800" b="0" i="0">
                <a:solidFill>
                  <a:srgbClr val="000000"/>
                </a:solidFill>
                <a:effectLst/>
                <a:latin typeface="+mn-lt"/>
              </a:rPr>
              <a:t>apsilla on oikeus saada ja pyytää palautetta oman kehittymisen tueksi ja perustelut joukkue/ ja ryhmäkokoonpanon valinnoista omalta osaltaan -&gt; </a:t>
            </a:r>
            <a:r>
              <a:rPr lang="fi-FI" sz="1800" b="1" i="0">
                <a:solidFill>
                  <a:srgbClr val="000000"/>
                </a:solidFill>
                <a:effectLst/>
                <a:latin typeface="+mn-lt"/>
              </a:rPr>
              <a:t>kannusta vuorovaikutukseen </a:t>
            </a:r>
          </a:p>
          <a:p>
            <a:pPr algn="l" rtl="0" fontAlgn="base"/>
            <a:endParaRPr lang="fi-FI" b="0" i="0">
              <a:solidFill>
                <a:srgbClr val="000000"/>
              </a:solidFill>
              <a:effectLst/>
              <a:latin typeface="+mn-lt"/>
            </a:endParaRPr>
          </a:p>
          <a:p>
            <a:endParaRPr lang="fi-FI"/>
          </a:p>
        </p:txBody>
      </p:sp>
    </p:spTree>
    <p:extLst>
      <p:ext uri="{BB962C8B-B14F-4D97-AF65-F5344CB8AC3E}">
        <p14:creationId xmlns:p14="http://schemas.microsoft.com/office/powerpoint/2010/main" val="1697410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05DB0FD3-7CDA-D45D-52EC-4ABF87010E88}"/>
              </a:ext>
            </a:extLst>
          </p:cNvPr>
          <p:cNvSpPr>
            <a:spLocks noGrp="1"/>
          </p:cNvSpPr>
          <p:nvPr>
            <p:ph type="title"/>
          </p:nvPr>
        </p:nvSpPr>
        <p:spPr/>
        <p:txBody>
          <a:bodyPr>
            <a:normAutofit/>
          </a:bodyPr>
          <a:lstStyle/>
          <a:p>
            <a:r>
              <a:rPr lang="fi-FI"/>
              <a:t>Vaihtoehto esimerkki lasten harrastamisen polkuun </a:t>
            </a:r>
            <a:br>
              <a:rPr lang="fi-FI"/>
            </a:br>
            <a:r>
              <a:rPr lang="fi-FI"/>
              <a:t>(vain seuroille menevä </a:t>
            </a:r>
            <a:r>
              <a:rPr lang="fi-FI" err="1"/>
              <a:t>slide</a:t>
            </a:r>
            <a:r>
              <a:rPr lang="fi-FI"/>
              <a:t>)</a:t>
            </a:r>
          </a:p>
        </p:txBody>
      </p:sp>
      <p:sp>
        <p:nvSpPr>
          <p:cNvPr id="5" name="Sisällön paikkamerkki 4">
            <a:extLst>
              <a:ext uri="{FF2B5EF4-FFF2-40B4-BE49-F238E27FC236}">
                <a16:creationId xmlns:a16="http://schemas.microsoft.com/office/drawing/2014/main" id="{F7A9FA6D-0312-960D-8DD4-0872B6A44E4C}"/>
              </a:ext>
            </a:extLst>
          </p:cNvPr>
          <p:cNvSpPr>
            <a:spLocks noGrp="1"/>
          </p:cNvSpPr>
          <p:nvPr>
            <p:ph idx="1"/>
          </p:nvPr>
        </p:nvSpPr>
        <p:spPr/>
        <p:txBody>
          <a:bodyPr/>
          <a:lstStyle/>
          <a:p>
            <a:pPr marL="0" indent="0">
              <a:buNone/>
            </a:pPr>
            <a:r>
              <a:rPr lang="fi-FI"/>
              <a:t>Esimerkki: </a:t>
            </a:r>
            <a:r>
              <a:rPr lang="fi-FI" b="1"/>
              <a:t>PERHE VALITSEE TREENIMÄÄRÄT alle 10v kilpailuryhmiin </a:t>
            </a:r>
            <a:r>
              <a:rPr lang="fi-FI"/>
              <a:t>(eli ei (taso)joukkueisiin jakoa valmentajien toimesta), vaan ryhmät muodostuvat treenihalujen mukaisesti</a:t>
            </a:r>
          </a:p>
          <a:p>
            <a:pPr marL="342900" indent="-342900">
              <a:buFont typeface="Arial" panose="020B0604020202020204" pitchFamily="34" charset="0"/>
              <a:buChar char="•"/>
            </a:pPr>
            <a:r>
              <a:rPr lang="fi-FI"/>
              <a:t>Kaikki ryhmät osallistuvat Staraan ja/tai kilpailuun</a:t>
            </a:r>
          </a:p>
          <a:p>
            <a:pPr marL="342900" indent="-342900">
              <a:buFont typeface="Arial" panose="020B0604020202020204" pitchFamily="34" charset="0"/>
              <a:buChar char="•"/>
            </a:pPr>
            <a:r>
              <a:rPr lang="fi-FI"/>
              <a:t>2 krt/vko n. 1,5h = 3h</a:t>
            </a:r>
          </a:p>
          <a:p>
            <a:pPr marL="342900" indent="-342900">
              <a:buFont typeface="Arial" panose="020B0604020202020204" pitchFamily="34" charset="0"/>
              <a:buChar char="•"/>
            </a:pPr>
            <a:r>
              <a:rPr lang="fi-FI"/>
              <a:t>3 krt/vko n. 1,5-2h = 6h</a:t>
            </a:r>
          </a:p>
          <a:p>
            <a:pPr marL="342900" indent="-342900">
              <a:buFont typeface="Arial" panose="020B0604020202020204" pitchFamily="34" charset="0"/>
              <a:buChar char="•"/>
            </a:pPr>
            <a:r>
              <a:rPr lang="fi-FI"/>
              <a:t>4 krt/vko n. 1,5-2h = 8h</a:t>
            </a:r>
          </a:p>
          <a:p>
            <a:pPr marL="685792" lvl="1" indent="-342900">
              <a:buFont typeface="Arial" panose="020B0604020202020204" pitchFamily="34" charset="0"/>
              <a:buChar char="•"/>
            </a:pPr>
            <a:r>
              <a:rPr lang="fi-FI"/>
              <a:t>Etu: ehtii harjoitella muitakin lajeja, jos esim. koris 1 krt/vko, yleisurheilu 1krt/vko, muu </a:t>
            </a:r>
            <a:r>
              <a:rPr lang="fi-FI" err="1"/>
              <a:t>taideharratus</a:t>
            </a:r>
            <a:r>
              <a:rPr lang="fi-FI"/>
              <a:t> 1 krt/vko + 2 krt/vko voimistelu = tosiallisesti 4 krt/vko urheilua monipuolisesti</a:t>
            </a:r>
          </a:p>
        </p:txBody>
      </p:sp>
    </p:spTree>
    <p:extLst>
      <p:ext uri="{BB962C8B-B14F-4D97-AF65-F5344CB8AC3E}">
        <p14:creationId xmlns:p14="http://schemas.microsoft.com/office/powerpoint/2010/main" val="1440632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BB33631-DA9F-CD03-A9A0-4AF74F9E0982}"/>
              </a:ext>
            </a:extLst>
          </p:cNvPr>
          <p:cNvSpPr>
            <a:spLocks noGrp="1"/>
          </p:cNvSpPr>
          <p:nvPr>
            <p:ph type="title"/>
          </p:nvPr>
        </p:nvSpPr>
        <p:spPr>
          <a:xfrm>
            <a:off x="630936" y="639520"/>
            <a:ext cx="3763510" cy="1719072"/>
          </a:xfrm>
        </p:spPr>
        <p:txBody>
          <a:bodyPr anchor="b">
            <a:noAutofit/>
          </a:bodyPr>
          <a:lstStyle/>
          <a:p>
            <a:r>
              <a:rPr lang="fi-FI" sz="3200" b="1"/>
              <a:t>Liikutaan riittävästi ja voimistelija tarvitsee tuekseen muutakin liikuntaa!</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C3FDCE1C-9F35-FE83-DC25-049F67CB1724}"/>
              </a:ext>
            </a:extLst>
          </p:cNvPr>
          <p:cNvSpPr>
            <a:spLocks noGrp="1"/>
          </p:cNvSpPr>
          <p:nvPr>
            <p:ph idx="1"/>
          </p:nvPr>
        </p:nvSpPr>
        <p:spPr>
          <a:xfrm>
            <a:off x="630936" y="2807208"/>
            <a:ext cx="3429000" cy="3883342"/>
          </a:xfrm>
        </p:spPr>
        <p:txBody>
          <a:bodyPr anchor="t">
            <a:normAutofit fontScale="85000" lnSpcReduction="10000"/>
          </a:bodyPr>
          <a:lstStyle/>
          <a:p>
            <a:r>
              <a:rPr lang="fi-FI" sz="2200"/>
              <a:t>Tuo liikuntasuositukset osaksi vanhempainiltaan, sillä osa vanhemmista voi kauhistella harrastusmääriä suuriksi</a:t>
            </a:r>
          </a:p>
          <a:p>
            <a:pPr lvl="1"/>
            <a:r>
              <a:rPr lang="fi-FI" sz="1800" b="1"/>
              <a:t>esim. 3 x 2h -&gt; mutta se on vasta 6h ja perheille jää 14h itse</a:t>
            </a:r>
          </a:p>
          <a:p>
            <a:r>
              <a:rPr lang="fi-FI" sz="2200"/>
              <a:t>Kerro monipuolisuuden merkityksestä -&gt; perheessä opittu liikkuminen takaa varmemmin liikkumisen myös aikuisena eli pelkkä harrastaminen eri riitä</a:t>
            </a:r>
          </a:p>
          <a:p>
            <a:r>
              <a:rPr lang="fi-FI" sz="2200"/>
              <a:t>Jos pidät lajin vanhempainiltaa, esittele urapolku</a:t>
            </a:r>
          </a:p>
        </p:txBody>
      </p:sp>
      <p:pic>
        <p:nvPicPr>
          <p:cNvPr id="5" name="Sisällön paikkamerkki 4">
            <a:extLst>
              <a:ext uri="{FF2B5EF4-FFF2-40B4-BE49-F238E27FC236}">
                <a16:creationId xmlns:a16="http://schemas.microsoft.com/office/drawing/2014/main" id="{895375B3-0581-22B4-CEB9-08F238AC20BD}"/>
              </a:ext>
            </a:extLst>
          </p:cNvPr>
          <p:cNvPicPr>
            <a:picLocks noChangeAspect="1"/>
          </p:cNvPicPr>
          <p:nvPr/>
        </p:nvPicPr>
        <p:blipFill>
          <a:blip r:embed="rId3"/>
          <a:stretch>
            <a:fillRect/>
          </a:stretch>
        </p:blipFill>
        <p:spPr>
          <a:xfrm>
            <a:off x="4541651" y="520691"/>
            <a:ext cx="6903720" cy="3883342"/>
          </a:xfrm>
          <a:prstGeom prst="rect">
            <a:avLst/>
          </a:prstGeom>
        </p:spPr>
      </p:pic>
      <p:sp>
        <p:nvSpPr>
          <p:cNvPr id="6" name="Tekstiruutu 5">
            <a:extLst>
              <a:ext uri="{FF2B5EF4-FFF2-40B4-BE49-F238E27FC236}">
                <a16:creationId xmlns:a16="http://schemas.microsoft.com/office/drawing/2014/main" id="{676B9283-01AD-2974-16DF-12328F838449}"/>
              </a:ext>
            </a:extLst>
          </p:cNvPr>
          <p:cNvSpPr txBox="1"/>
          <p:nvPr/>
        </p:nvSpPr>
        <p:spPr>
          <a:xfrm>
            <a:off x="9200561" y="4457343"/>
            <a:ext cx="2360503" cy="369332"/>
          </a:xfrm>
          <a:prstGeom prst="rect">
            <a:avLst/>
          </a:prstGeom>
          <a:noFill/>
        </p:spPr>
        <p:txBody>
          <a:bodyPr wrap="square" rtlCol="0">
            <a:spAutoFit/>
          </a:bodyPr>
          <a:lstStyle/>
          <a:p>
            <a:r>
              <a:rPr lang="fi-FI"/>
              <a:t>Mallikuva </a:t>
            </a:r>
            <a:r>
              <a:rPr lang="fi-FI" err="1"/>
              <a:t>Kajagymiltä</a:t>
            </a:r>
            <a:endParaRPr lang="fi-FI"/>
          </a:p>
        </p:txBody>
      </p:sp>
      <p:sp>
        <p:nvSpPr>
          <p:cNvPr id="7" name="Tekstiruutu 6">
            <a:extLst>
              <a:ext uri="{FF2B5EF4-FFF2-40B4-BE49-F238E27FC236}">
                <a16:creationId xmlns:a16="http://schemas.microsoft.com/office/drawing/2014/main" id="{CA67BF99-91D6-1DCF-D80E-EF0843029574}"/>
              </a:ext>
            </a:extLst>
          </p:cNvPr>
          <p:cNvSpPr txBox="1"/>
          <p:nvPr/>
        </p:nvSpPr>
        <p:spPr>
          <a:xfrm>
            <a:off x="4394446" y="4879985"/>
            <a:ext cx="7670307" cy="2031325"/>
          </a:xfrm>
          <a:prstGeom prst="rect">
            <a:avLst/>
          </a:prstGeom>
          <a:noFill/>
        </p:spPr>
        <p:txBody>
          <a:bodyPr wrap="square" rtlCol="0">
            <a:spAutoFit/>
          </a:bodyPr>
          <a:lstStyle/>
          <a:p>
            <a:r>
              <a:rPr lang="fi-FI"/>
              <a:t>Ohjaa perheet selkokieliselle sivulle, jossa napakasti liikuntasuositukset. Haasta nostamaan 1 itselle tärkeä asia ylös tai pohtikaa, miten voisitte seurana tukea riittävää liikkumista. </a:t>
            </a:r>
          </a:p>
          <a:p>
            <a:endParaRPr lang="fi-FI"/>
          </a:p>
          <a:p>
            <a:r>
              <a:rPr lang="fi-FI">
                <a:hlinkClick r:id="rId4"/>
              </a:rPr>
              <a:t>https://ukkinstituutti.fi/liikkuminen/selkokieliset-liikkumisen-suositukset/liikkumisen-suositus-7-17-vuotiaille-selkokielella/</a:t>
            </a:r>
            <a:endParaRPr lang="fi-FI"/>
          </a:p>
          <a:p>
            <a:endParaRPr lang="fi-FI"/>
          </a:p>
        </p:txBody>
      </p:sp>
    </p:spTree>
    <p:extLst>
      <p:ext uri="{BB962C8B-B14F-4D97-AF65-F5344CB8AC3E}">
        <p14:creationId xmlns:p14="http://schemas.microsoft.com/office/powerpoint/2010/main" val="2782442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E7E07CB-7997-8339-637F-8C006CB02E74}"/>
              </a:ext>
            </a:extLst>
          </p:cNvPr>
          <p:cNvSpPr>
            <a:spLocks noGrp="1"/>
          </p:cNvSpPr>
          <p:nvPr>
            <p:ph type="title"/>
          </p:nvPr>
        </p:nvSpPr>
        <p:spPr>
          <a:xfrm>
            <a:off x="630936" y="639520"/>
            <a:ext cx="3429000" cy="1719072"/>
          </a:xfrm>
        </p:spPr>
        <p:txBody>
          <a:bodyPr anchor="b">
            <a:normAutofit/>
          </a:bodyPr>
          <a:lstStyle/>
          <a:p>
            <a:r>
              <a:rPr lang="fi-FI" sz="4600"/>
              <a:t>Mitä mukaan harjoituksiin?</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A98B832-9B30-8A58-08F8-0DFE136BFF24}"/>
              </a:ext>
            </a:extLst>
          </p:cNvPr>
          <p:cNvSpPr>
            <a:spLocks noGrp="1"/>
          </p:cNvSpPr>
          <p:nvPr>
            <p:ph idx="1"/>
          </p:nvPr>
        </p:nvSpPr>
        <p:spPr>
          <a:xfrm>
            <a:off x="630936" y="2807208"/>
            <a:ext cx="4000128" cy="3410712"/>
          </a:xfrm>
        </p:spPr>
        <p:txBody>
          <a:bodyPr anchor="t">
            <a:normAutofit fontScale="92500"/>
          </a:bodyPr>
          <a:lstStyle/>
          <a:p>
            <a:r>
              <a:rPr lang="fi-FI" sz="2200"/>
              <a:t>Yhä useampi perhe on monikielinen tai lajin ulkopuolelta, ohjeet siitä, mitä lajissa tarvitaan on syytä avata tarkasti, mikä helpottaa oikeiden välineiden hankkimista</a:t>
            </a:r>
          </a:p>
          <a:p>
            <a:r>
              <a:rPr lang="fi-FI" sz="2200"/>
              <a:t>Kerro: mistä seuran asut, välineet tai muut tarvikkeet hankitaan, millaiseen kustannukseen on syytä varautua tai tee esittelysi seuran sivulle</a:t>
            </a:r>
          </a:p>
        </p:txBody>
      </p:sp>
      <p:pic>
        <p:nvPicPr>
          <p:cNvPr id="5" name="Sisällön paikkamerkki 4">
            <a:extLst>
              <a:ext uri="{FF2B5EF4-FFF2-40B4-BE49-F238E27FC236}">
                <a16:creationId xmlns:a16="http://schemas.microsoft.com/office/drawing/2014/main" id="{58C1B950-7951-A83E-6680-9FD575542BE1}"/>
              </a:ext>
            </a:extLst>
          </p:cNvPr>
          <p:cNvPicPr>
            <a:picLocks noChangeAspect="1"/>
          </p:cNvPicPr>
          <p:nvPr/>
        </p:nvPicPr>
        <p:blipFill>
          <a:blip r:embed="rId3"/>
          <a:stretch>
            <a:fillRect/>
          </a:stretch>
        </p:blipFill>
        <p:spPr>
          <a:xfrm>
            <a:off x="4959672" y="215285"/>
            <a:ext cx="6903720" cy="3831564"/>
          </a:xfrm>
          <a:prstGeom prst="rect">
            <a:avLst/>
          </a:prstGeom>
        </p:spPr>
      </p:pic>
      <p:sp>
        <p:nvSpPr>
          <p:cNvPr id="6" name="Tekstiruutu 5">
            <a:extLst>
              <a:ext uri="{FF2B5EF4-FFF2-40B4-BE49-F238E27FC236}">
                <a16:creationId xmlns:a16="http://schemas.microsoft.com/office/drawing/2014/main" id="{1696B693-0D7F-588A-0D3F-806BA312B916}"/>
              </a:ext>
            </a:extLst>
          </p:cNvPr>
          <p:cNvSpPr txBox="1"/>
          <p:nvPr/>
        </p:nvSpPr>
        <p:spPr>
          <a:xfrm>
            <a:off x="9947984" y="4143232"/>
            <a:ext cx="2066925" cy="369332"/>
          </a:xfrm>
          <a:prstGeom prst="rect">
            <a:avLst/>
          </a:prstGeom>
          <a:noFill/>
        </p:spPr>
        <p:txBody>
          <a:bodyPr wrap="square" rtlCol="0">
            <a:spAutoFit/>
          </a:bodyPr>
          <a:lstStyle/>
          <a:p>
            <a:r>
              <a:rPr lang="fi-FI"/>
              <a:t>Malli </a:t>
            </a:r>
            <a:r>
              <a:rPr lang="fi-FI" err="1"/>
              <a:t>Kajagym</a:t>
            </a:r>
            <a:endParaRPr lang="fi-FI"/>
          </a:p>
        </p:txBody>
      </p:sp>
      <p:pic>
        <p:nvPicPr>
          <p:cNvPr id="8" name="Kuva 7">
            <a:extLst>
              <a:ext uri="{FF2B5EF4-FFF2-40B4-BE49-F238E27FC236}">
                <a16:creationId xmlns:a16="http://schemas.microsoft.com/office/drawing/2014/main" id="{F09E555D-B469-A322-8E4E-34347C77F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672" y="4152244"/>
            <a:ext cx="1867853" cy="2490471"/>
          </a:xfrm>
          <a:prstGeom prst="rect">
            <a:avLst/>
          </a:prstGeom>
        </p:spPr>
      </p:pic>
      <p:sp>
        <p:nvSpPr>
          <p:cNvPr id="10" name="Tekstiruutu 9">
            <a:extLst>
              <a:ext uri="{FF2B5EF4-FFF2-40B4-BE49-F238E27FC236}">
                <a16:creationId xmlns:a16="http://schemas.microsoft.com/office/drawing/2014/main" id="{A609E6AE-E07B-2C50-1018-3377437E08B4}"/>
              </a:ext>
            </a:extLst>
          </p:cNvPr>
          <p:cNvSpPr txBox="1"/>
          <p:nvPr/>
        </p:nvSpPr>
        <p:spPr>
          <a:xfrm>
            <a:off x="7477605" y="5078027"/>
            <a:ext cx="4453983" cy="1477328"/>
          </a:xfrm>
          <a:prstGeom prst="rect">
            <a:avLst/>
          </a:prstGeom>
          <a:noFill/>
        </p:spPr>
        <p:txBody>
          <a:bodyPr wrap="square" rtlCol="0">
            <a:spAutoFit/>
          </a:bodyPr>
          <a:lstStyle/>
          <a:p>
            <a:r>
              <a:rPr lang="fi-FI"/>
              <a:t>Voimistelukoululaisten vanhemmille on syytä esitellä passi -&gt; passi on opetuksen tueksi: lapsi oppii liikkeiden nimet ja passista voi seurata etenemistä tunnilla ja saa palautetta ohjaajalta.</a:t>
            </a:r>
          </a:p>
        </p:txBody>
      </p:sp>
    </p:spTree>
    <p:extLst>
      <p:ext uri="{BB962C8B-B14F-4D97-AF65-F5344CB8AC3E}">
        <p14:creationId xmlns:p14="http://schemas.microsoft.com/office/powerpoint/2010/main" val="63251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446A4F7-C3E5-871D-7A0B-E7622FAC143F}"/>
              </a:ext>
            </a:extLst>
          </p:cNvPr>
          <p:cNvSpPr>
            <a:spLocks noGrp="1"/>
          </p:cNvSpPr>
          <p:nvPr>
            <p:ph type="title"/>
          </p:nvPr>
        </p:nvSpPr>
        <p:spPr>
          <a:xfrm>
            <a:off x="466722" y="586855"/>
            <a:ext cx="3201366" cy="3387497"/>
          </a:xfrm>
        </p:spPr>
        <p:txBody>
          <a:bodyPr anchor="b">
            <a:normAutofit/>
          </a:bodyPr>
          <a:lstStyle/>
          <a:p>
            <a:pPr algn="r"/>
            <a:r>
              <a:rPr lang="fi-FI" sz="4000">
                <a:solidFill>
                  <a:srgbClr val="FFFFFF"/>
                </a:solidFill>
              </a:rPr>
              <a:t>Mikä tämä paketti on? Miten sitä käytetään?</a:t>
            </a:r>
          </a:p>
        </p:txBody>
      </p:sp>
      <p:sp>
        <p:nvSpPr>
          <p:cNvPr id="3" name="Sisällön paikkamerkki 2">
            <a:extLst>
              <a:ext uri="{FF2B5EF4-FFF2-40B4-BE49-F238E27FC236}">
                <a16:creationId xmlns:a16="http://schemas.microsoft.com/office/drawing/2014/main" id="{44CF7C55-9226-170A-C6F5-AE96EAC3FB59}"/>
              </a:ext>
            </a:extLst>
          </p:cNvPr>
          <p:cNvSpPr>
            <a:spLocks noGrp="1"/>
          </p:cNvSpPr>
          <p:nvPr>
            <p:ph idx="1"/>
          </p:nvPr>
        </p:nvSpPr>
        <p:spPr>
          <a:xfrm>
            <a:off x="4810259" y="649480"/>
            <a:ext cx="6555347" cy="5546047"/>
          </a:xfrm>
        </p:spPr>
        <p:txBody>
          <a:bodyPr anchor="ctr">
            <a:normAutofit/>
          </a:bodyPr>
          <a:lstStyle/>
          <a:p>
            <a:r>
              <a:rPr lang="fi-FI" sz="2000"/>
              <a:t>Vanhempainiltaan keskustelu/diapohja malleja käyttöön</a:t>
            </a:r>
          </a:p>
          <a:p>
            <a:r>
              <a:rPr lang="fi-FI" sz="2000"/>
              <a:t>Dioissa huomioitu erityisesti: laadukas lasten voimistelu ja lapsen oikeudet sekä lajikulttuurin kehittäminen</a:t>
            </a:r>
          </a:p>
          <a:p>
            <a:r>
              <a:rPr lang="fi-FI" sz="2000"/>
              <a:t>Voit käyttää dioja tarkistuslistana: pitäisikö lisätä jotain? / voisinko ottaa tietyn asian teemaksi?</a:t>
            </a:r>
          </a:p>
          <a:p>
            <a:pPr lvl="1"/>
            <a:r>
              <a:rPr lang="fi-FI" sz="2000"/>
              <a:t>HUOM, älä ota kaikkia aiheita yhteen iltaan -&gt; </a:t>
            </a:r>
            <a:r>
              <a:rPr lang="fi-FI" sz="2000" b="1"/>
              <a:t>valikoi 1-3 keskeisintä asiaa</a:t>
            </a:r>
          </a:p>
          <a:p>
            <a:pPr lvl="1"/>
            <a:r>
              <a:rPr lang="fi-FI" sz="2000" b="1"/>
              <a:t>Toimivinta on osallisuuden tarjoaminen</a:t>
            </a:r>
            <a:r>
              <a:rPr lang="fi-FI" sz="2000"/>
              <a:t> eli varsinkin live tapaamisessa, pyri keskusteluun ja yhteiseen ajatteluun, tarjoa vaikuttamisen mahdollisuuksia</a:t>
            </a:r>
            <a:endParaRPr lang="fi-FI" sz="2000" b="1"/>
          </a:p>
          <a:p>
            <a:r>
              <a:rPr lang="fi-FI" sz="2000"/>
              <a:t>Vinkki seuralle: kannattaa selata koko paketti läpi, sillä tämä ei ole yhtenäinen kokonaisuus vaan koostuu erillisistä  asioista, joista voi valita itselle keskeisimpiä. Osa dioista on ohjeita, osa suoraan valmiita käyttöön. </a:t>
            </a:r>
          </a:p>
          <a:p>
            <a:pPr marL="0" indent="0">
              <a:buNone/>
            </a:pPr>
            <a:endParaRPr lang="fi-FI" sz="2000"/>
          </a:p>
        </p:txBody>
      </p:sp>
    </p:spTree>
    <p:extLst>
      <p:ext uri="{BB962C8B-B14F-4D97-AF65-F5344CB8AC3E}">
        <p14:creationId xmlns:p14="http://schemas.microsoft.com/office/powerpoint/2010/main" val="1352438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855137-069E-B150-A1F8-FF55040249ED}"/>
              </a:ext>
            </a:extLst>
          </p:cNvPr>
          <p:cNvSpPr>
            <a:spLocks noGrp="1"/>
          </p:cNvSpPr>
          <p:nvPr>
            <p:ph type="title"/>
          </p:nvPr>
        </p:nvSpPr>
        <p:spPr>
          <a:xfrm>
            <a:off x="4965430" y="629268"/>
            <a:ext cx="6586491" cy="1286160"/>
          </a:xfrm>
        </p:spPr>
        <p:txBody>
          <a:bodyPr anchor="b">
            <a:normAutofit/>
          </a:bodyPr>
          <a:lstStyle/>
          <a:p>
            <a:r>
              <a:rPr lang="fi-FI" sz="4100"/>
              <a:t>Stara- ja muut lisenssit ja kisoihin ilmoittautuminen</a:t>
            </a:r>
          </a:p>
        </p:txBody>
      </p:sp>
      <p:sp>
        <p:nvSpPr>
          <p:cNvPr id="3" name="Sisällön paikkamerkki 2">
            <a:extLst>
              <a:ext uri="{FF2B5EF4-FFF2-40B4-BE49-F238E27FC236}">
                <a16:creationId xmlns:a16="http://schemas.microsoft.com/office/drawing/2014/main" id="{EB3B39FB-196F-E1A8-A492-91C30C230E34}"/>
              </a:ext>
            </a:extLst>
          </p:cNvPr>
          <p:cNvSpPr>
            <a:spLocks noGrp="1"/>
          </p:cNvSpPr>
          <p:nvPr>
            <p:ph idx="1"/>
          </p:nvPr>
        </p:nvSpPr>
        <p:spPr>
          <a:xfrm>
            <a:off x="4965431" y="2438400"/>
            <a:ext cx="6586489" cy="3785419"/>
          </a:xfrm>
        </p:spPr>
        <p:txBody>
          <a:bodyPr vert="horz" lIns="91440" tIns="45720" rIns="91440" bIns="45720" rtlCol="0">
            <a:normAutofit/>
          </a:bodyPr>
          <a:lstStyle/>
          <a:p>
            <a:r>
              <a:rPr lang="fi-FI" sz="1100"/>
              <a:t>Suomen Voimisteluliiton yleisten kilpailu- ja kurinpitosääntöjen perusteella, jokaisella Voimisteluliiton alaisiin kilpailuihin ja tapahtumiin osallistuvalla voimistelijalla tulee olla voimassa oleva osallistumislupa eli lisenssi. </a:t>
            </a:r>
          </a:p>
          <a:p>
            <a:r>
              <a:rPr lang="fi-FI" sz="1100"/>
              <a:t>Lisenssitasoja on neljä erilaista: Stara, Harraste, Kilpa B ja Kilpa </a:t>
            </a:r>
            <a:r>
              <a:rPr lang="fi-FI" sz="1100">
                <a:hlinkClick r:id="rId2"/>
              </a:rPr>
              <a:t>https://www.voimistelu.fi/kilpavoimistelu/lisenssit-vakuutukset/</a:t>
            </a:r>
            <a:endParaRPr lang="fi-FI" sz="1100">
              <a:cs typeface="Calibri"/>
            </a:endParaRPr>
          </a:p>
          <a:p>
            <a:r>
              <a:rPr lang="fi-FI" sz="1100"/>
              <a:t>Vaadittu lisenssi vaihtelee kunkin lajin luokkatason mukaan ja staratapahtumiin harrastaja tarvitsee stara-lisenssin. Lisenssi maksaa 10,50€ ja syksyllä ostettu lisenssi on voimassa myös seuraavan kevään. </a:t>
            </a:r>
            <a:endParaRPr lang="fi-FI" sz="1100">
              <a:cs typeface="Calibri"/>
            </a:endParaRPr>
          </a:p>
          <a:p>
            <a:r>
              <a:rPr lang="fi-FI" sz="1100"/>
              <a:t>Lisenssien osto tapahtuu seuran </a:t>
            </a:r>
            <a:r>
              <a:rPr lang="fi-FI" sz="1100" err="1"/>
              <a:t>Hoika</a:t>
            </a:r>
            <a:r>
              <a:rPr lang="fi-FI" sz="1100"/>
              <a:t>-jäsenpalvelu-ohjelmalla. (HUOM, kerro, minkä lajin /tason lisenssiä ollaan ostamassa)</a:t>
            </a:r>
            <a:endParaRPr lang="fi-FI" sz="1100">
              <a:cs typeface="Calibri"/>
            </a:endParaRPr>
          </a:p>
          <a:p>
            <a:r>
              <a:rPr lang="fi-FI" sz="1100">
                <a:ea typeface="+mn-lt"/>
                <a:cs typeface="+mn-lt"/>
              </a:rPr>
              <a:t>Pohjola Vakuutuksen ja Voimisteluliiton Jumppaturva on harrastejumppareiden/voimistelijoiden tapaturmavakuutus. Vakuutus korvaa esim. ryhmäliikuntatunneilla, voimistelu-esiintymisissä ja näytöksissä sattuneet tapaturmat kotimaassa. Vakuutus on voimassa myös etäharjoituksissa. Vakuutuksessa ei ole omavastuuta eikä ikärajoja. Vakuutus on voimassa jäsenillä, joille ei ole kilpalisenssiä. Stara-lisenssin yhteydessä Jumppaturva on voimassa. </a:t>
            </a:r>
            <a:endParaRPr lang="fi-FI" sz="1100"/>
          </a:p>
          <a:p>
            <a:r>
              <a:rPr lang="fi-FI" sz="1100"/>
              <a:t>Ohjaaja/valmentaja/seura ilmoittaa Stara-tapahtumiin ilmoittautuneet voimistelijat tapahtumaan virallisesti Voimisteluliiton Kisanet-palvelussa. Ohjaaja ei pysty tekemään tätä, jos voimistelijalla ei ole lisenssiä. </a:t>
            </a:r>
            <a:endParaRPr lang="fi-FI" sz="1100">
              <a:cs typeface="Calibri"/>
            </a:endParaRPr>
          </a:p>
          <a:p>
            <a:r>
              <a:rPr lang="fi-FI" sz="1100"/>
              <a:t>Kun ohjaaja ilmoittaa voimistelijan Voimisteluliiton alaiseen tapahtumaan, samalla voimistelija hyväksyy sen, että häntä voidaan kuvata tapahtumassa ja kuvia/videoita julkaista voimistelua tukevassa tarkoituksessa seuran ja Voimisteluliiton julkaisuissa. Nimiä ei kuitenkaan kuvissa ole ikinä esillä.</a:t>
            </a:r>
            <a:endParaRPr lang="fi-FI" sz="1100">
              <a:cs typeface="Calibri"/>
            </a:endParaRPr>
          </a:p>
        </p:txBody>
      </p:sp>
      <p:pic>
        <p:nvPicPr>
          <p:cNvPr id="5" name="Kuva 4" descr="Kuva, joka sisältää kohteen henkilö, urheilu, telinevoimistelu&#10;&#10;Kuvaus luotu automaattisesti">
            <a:extLst>
              <a:ext uri="{FF2B5EF4-FFF2-40B4-BE49-F238E27FC236}">
                <a16:creationId xmlns:a16="http://schemas.microsoft.com/office/drawing/2014/main" id="{FF559401-17DC-A109-B4B8-DA8AAB55D8C1}"/>
              </a:ext>
            </a:extLst>
          </p:cNvPr>
          <p:cNvPicPr>
            <a:picLocks noChangeAspect="1"/>
          </p:cNvPicPr>
          <p:nvPr/>
        </p:nvPicPr>
        <p:blipFill rotWithShape="1">
          <a:blip r:embed="rId3">
            <a:extLst>
              <a:ext uri="{28A0092B-C50C-407E-A947-70E740481C1C}">
                <a14:useLocalDpi xmlns:a14="http://schemas.microsoft.com/office/drawing/2010/main" val="0"/>
              </a:ext>
            </a:extLst>
          </a:blip>
          <a:srcRect l="32107" r="22774"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E62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769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C90D504-698E-4B85-0BF0-255255EC598C}"/>
              </a:ext>
            </a:extLst>
          </p:cNvPr>
          <p:cNvSpPr>
            <a:spLocks noGrp="1"/>
          </p:cNvSpPr>
          <p:nvPr>
            <p:ph type="title"/>
          </p:nvPr>
        </p:nvSpPr>
        <p:spPr>
          <a:xfrm>
            <a:off x="640080" y="325369"/>
            <a:ext cx="4368602" cy="1956841"/>
          </a:xfrm>
        </p:spPr>
        <p:txBody>
          <a:bodyPr anchor="b">
            <a:normAutofit/>
          </a:bodyPr>
          <a:lstStyle/>
          <a:p>
            <a:r>
              <a:rPr lang="fi-FI" sz="3400"/>
              <a:t>Esittele kuvin ja tarinoin/tekstein oma seurasi polkua ja tapahtumia</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284084B9-AC90-1375-92AA-76C266A2D29D}"/>
              </a:ext>
            </a:extLst>
          </p:cNvPr>
          <p:cNvSpPr>
            <a:spLocks noGrp="1"/>
          </p:cNvSpPr>
          <p:nvPr>
            <p:ph idx="1"/>
          </p:nvPr>
        </p:nvSpPr>
        <p:spPr>
          <a:xfrm>
            <a:off x="640080" y="2872899"/>
            <a:ext cx="4243589" cy="3320668"/>
          </a:xfrm>
        </p:spPr>
        <p:txBody>
          <a:bodyPr>
            <a:normAutofit fontScale="85000" lnSpcReduction="20000"/>
          </a:bodyPr>
          <a:lstStyle/>
          <a:p>
            <a:r>
              <a:rPr lang="fi-FI" sz="1600"/>
              <a:t>Mitä tarkoittaa merkkijärjestelmät ja sen mukainen harjoittelu?</a:t>
            </a:r>
          </a:p>
          <a:p>
            <a:pPr marL="0" indent="0">
              <a:buNone/>
            </a:pPr>
            <a:endParaRPr lang="fi-FI" sz="1600"/>
          </a:p>
          <a:p>
            <a:r>
              <a:rPr lang="fi-FI" sz="1600"/>
              <a:t>Esim. NTV: Oppiakseen (ja voidakseen turvallisesti suorittaa) vaikeamman liikkeen, on voimistelijan ensin hallittava liikkeeseen tarvittavat taidot (esim. kerä, kuppiasento, kaariasento, hartiatyöntö jne. ) sekä saavutettava riittävät fyysiset ominaisuudet (voima, räjähtävyys, liikkuvuus).</a:t>
            </a:r>
          </a:p>
          <a:p>
            <a:pPr marL="0" indent="0">
              <a:buNone/>
            </a:pPr>
            <a:endParaRPr lang="fi-FI" sz="1600"/>
          </a:p>
          <a:p>
            <a:r>
              <a:rPr lang="fi-FI" sz="1600"/>
              <a:t>NTV: Kaikki voimistelulliset ja akrobaattiset liikkeet opetellaan ensin permannolla ja siirretään sitten soveltuvin osin puomille ja nojapuille, esim. kuppi-/kaariasennot maassa --&gt; heilunta rekillä /nojapuilla tai kärrynpyörä viivalla maassa ---&gt; kärrynpyörä puomilla</a:t>
            </a:r>
          </a:p>
        </p:txBody>
      </p:sp>
      <p:pic>
        <p:nvPicPr>
          <p:cNvPr id="5" name="Kuva 4" descr="Kuva, joka sisältää kohteen koira, urheilu&#10;&#10;Kuvaus luotu automaattisesti">
            <a:extLst>
              <a:ext uri="{FF2B5EF4-FFF2-40B4-BE49-F238E27FC236}">
                <a16:creationId xmlns:a16="http://schemas.microsoft.com/office/drawing/2014/main" id="{C9263230-84CB-1D6C-CF1A-B26AB9D6BC6C}"/>
              </a:ext>
            </a:extLst>
          </p:cNvPr>
          <p:cNvPicPr>
            <a:picLocks noChangeAspect="1"/>
          </p:cNvPicPr>
          <p:nvPr/>
        </p:nvPicPr>
        <p:blipFill rotWithShape="1">
          <a:blip r:embed="rId2">
            <a:extLst>
              <a:ext uri="{28A0092B-C50C-407E-A947-70E740481C1C}">
                <a14:useLocalDpi xmlns:a14="http://schemas.microsoft.com/office/drawing/2010/main" val="0"/>
              </a:ext>
            </a:extLst>
          </a:blip>
          <a:srcRect l="10134" r="2291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2915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B5D83E-8D58-914D-0135-61D7455F04B2}"/>
              </a:ext>
            </a:extLst>
          </p:cNvPr>
          <p:cNvSpPr>
            <a:spLocks noGrp="1"/>
          </p:cNvSpPr>
          <p:nvPr>
            <p:ph type="title"/>
          </p:nvPr>
        </p:nvSpPr>
        <p:spPr>
          <a:xfrm>
            <a:off x="690522" y="712101"/>
            <a:ext cx="3796637" cy="796188"/>
          </a:xfrm>
        </p:spPr>
        <p:txBody>
          <a:bodyPr/>
          <a:lstStyle/>
          <a:p>
            <a:r>
              <a:rPr lang="fi-FI"/>
              <a:t>Stara-tapahtuma</a:t>
            </a:r>
          </a:p>
        </p:txBody>
      </p:sp>
      <p:pic>
        <p:nvPicPr>
          <p:cNvPr id="5" name="Sisällön paikkamerkki 4">
            <a:extLst>
              <a:ext uri="{FF2B5EF4-FFF2-40B4-BE49-F238E27FC236}">
                <a16:creationId xmlns:a16="http://schemas.microsoft.com/office/drawing/2014/main" id="{F053991C-2C83-A7C3-FE6C-9218BCC39E57}"/>
              </a:ext>
            </a:extLst>
          </p:cNvPr>
          <p:cNvPicPr>
            <a:picLocks noGrp="1" noChangeAspect="1"/>
          </p:cNvPicPr>
          <p:nvPr>
            <p:ph idx="1"/>
          </p:nvPr>
        </p:nvPicPr>
        <p:blipFill>
          <a:blip r:embed="rId2"/>
          <a:stretch>
            <a:fillRect/>
          </a:stretch>
        </p:blipFill>
        <p:spPr>
          <a:xfrm>
            <a:off x="5787517" y="619241"/>
            <a:ext cx="5832394" cy="3130550"/>
          </a:xfrm>
        </p:spPr>
      </p:pic>
      <p:sp>
        <p:nvSpPr>
          <p:cNvPr id="6" name="Tekstiruutu 5">
            <a:extLst>
              <a:ext uri="{FF2B5EF4-FFF2-40B4-BE49-F238E27FC236}">
                <a16:creationId xmlns:a16="http://schemas.microsoft.com/office/drawing/2014/main" id="{D2BBE9F3-6DEB-AE35-77B3-FD9AE583679F}"/>
              </a:ext>
            </a:extLst>
          </p:cNvPr>
          <p:cNvSpPr txBox="1"/>
          <p:nvPr/>
        </p:nvSpPr>
        <p:spPr>
          <a:xfrm>
            <a:off x="10257559" y="3709706"/>
            <a:ext cx="1934441" cy="523220"/>
          </a:xfrm>
          <a:prstGeom prst="rect">
            <a:avLst/>
          </a:prstGeom>
          <a:noFill/>
        </p:spPr>
        <p:txBody>
          <a:bodyPr wrap="square" rtlCol="0">
            <a:spAutoFit/>
          </a:bodyPr>
          <a:lstStyle/>
          <a:p>
            <a:r>
              <a:rPr lang="fi-FI" sz="1000"/>
              <a:t>Malli </a:t>
            </a:r>
            <a:r>
              <a:rPr lang="fi-FI" sz="1000" err="1"/>
              <a:t>Kajagym</a:t>
            </a:r>
            <a:endParaRPr lang="fi-FI" sz="1000"/>
          </a:p>
          <a:p>
            <a:endParaRPr lang="fi-FI"/>
          </a:p>
        </p:txBody>
      </p:sp>
      <p:sp>
        <p:nvSpPr>
          <p:cNvPr id="7" name="Tekstiruutu 6">
            <a:extLst>
              <a:ext uri="{FF2B5EF4-FFF2-40B4-BE49-F238E27FC236}">
                <a16:creationId xmlns:a16="http://schemas.microsoft.com/office/drawing/2014/main" id="{2378B5B6-CC12-8FE3-B847-ED5266963456}"/>
              </a:ext>
            </a:extLst>
          </p:cNvPr>
          <p:cNvSpPr txBox="1"/>
          <p:nvPr/>
        </p:nvSpPr>
        <p:spPr>
          <a:xfrm>
            <a:off x="690522" y="1555270"/>
            <a:ext cx="4779389" cy="5355312"/>
          </a:xfrm>
          <a:prstGeom prst="rect">
            <a:avLst/>
          </a:prstGeom>
          <a:noFill/>
        </p:spPr>
        <p:txBody>
          <a:bodyPr wrap="square" lIns="91440" tIns="45720" rIns="91440" bIns="45720" rtlCol="0" anchor="t">
            <a:spAutoFit/>
          </a:bodyPr>
          <a:lstStyle/>
          <a:p>
            <a:pPr marL="285750" indent="-285750">
              <a:buFont typeface="Arial"/>
              <a:buChar char="•"/>
            </a:pPr>
            <a:r>
              <a:rPr lang="fi-FI">
                <a:cs typeface="Calibri" panose="020F0502020204030204"/>
              </a:rPr>
              <a:t>Stara on lasten oma tapahtuma, jossa jokainen lapsi on tähti, saa loistaa ja näyttää omia taitojaan</a:t>
            </a:r>
          </a:p>
          <a:p>
            <a:endParaRPr lang="fi-FI">
              <a:cs typeface="Calibri" panose="020F0502020204030204"/>
            </a:endParaRPr>
          </a:p>
          <a:p>
            <a:pPr marL="285750" indent="-285750">
              <a:buFont typeface="Arial"/>
              <a:buChar char="•"/>
            </a:pPr>
            <a:r>
              <a:rPr lang="fi-FI">
                <a:cs typeface="Calibri" panose="020F0502020204030204"/>
              </a:rPr>
              <a:t>Staralle voi osallistua samana vuonna kun täyttää 6-vuotta, varsinaista yläikärajaa ei ole</a:t>
            </a:r>
          </a:p>
          <a:p>
            <a:endParaRPr lang="fi-FI">
              <a:cs typeface="Calibri" panose="020F0502020204030204"/>
            </a:endParaRPr>
          </a:p>
          <a:p>
            <a:pPr marL="285750" indent="-285750">
              <a:buFont typeface="Arial"/>
              <a:buChar char="•"/>
            </a:pPr>
            <a:r>
              <a:rPr lang="fi-FI">
                <a:cs typeface="Calibri" panose="020F0502020204030204"/>
              </a:rPr>
              <a:t>Staralle osallistuja tarvitsee Stara-lisenssin</a:t>
            </a:r>
          </a:p>
          <a:p>
            <a:pPr marL="742950" lvl="1" indent="-285750">
              <a:buFont typeface="Arial"/>
              <a:buChar char="•"/>
            </a:pPr>
            <a:r>
              <a:rPr lang="fi-FI">
                <a:cs typeface="Calibri" panose="020F0502020204030204"/>
              </a:rPr>
              <a:t>Jokainen saa mitalin</a:t>
            </a:r>
          </a:p>
          <a:p>
            <a:pPr marL="742950" lvl="1" indent="-285750">
              <a:buFont typeface="Arial"/>
              <a:buChar char="•"/>
            </a:pPr>
            <a:r>
              <a:rPr lang="fi-FI">
                <a:cs typeface="Calibri" panose="020F0502020204030204"/>
              </a:rPr>
              <a:t>Ei pisteitä, ei sijoja</a:t>
            </a:r>
          </a:p>
          <a:p>
            <a:pPr marL="742950" lvl="1" indent="-285750">
              <a:buFont typeface="Arial"/>
              <a:buChar char="•"/>
            </a:pPr>
            <a:r>
              <a:rPr lang="fi-FI">
                <a:cs typeface="Calibri" panose="020F0502020204030204"/>
              </a:rPr>
              <a:t>Arvit arvioivat suorituksen osa-alueita (</a:t>
            </a:r>
            <a:r>
              <a:rPr lang="fi-FI" err="1">
                <a:cs typeface="Calibri" panose="020F0502020204030204"/>
              </a:rPr>
              <a:t>wau</a:t>
            </a:r>
            <a:r>
              <a:rPr lang="fi-FI">
                <a:cs typeface="Calibri" panose="020F0502020204030204"/>
              </a:rPr>
              <a:t>- hyvä - harjoittele vielä) + täysosuma</a:t>
            </a:r>
          </a:p>
          <a:p>
            <a:pPr marL="742950" lvl="1" indent="-285750">
              <a:buFont typeface="Arial"/>
              <a:buChar char="•"/>
            </a:pPr>
            <a:r>
              <a:rPr lang="fi-FI">
                <a:cs typeface="Calibri" panose="020F0502020204030204"/>
              </a:rPr>
              <a:t>Osallistua voi kaikilla voimistelun lajeilla, tanssilla tai omalla ohjelmalla/sarjalla</a:t>
            </a:r>
          </a:p>
          <a:p>
            <a:pPr marL="742950" lvl="1" indent="-285750">
              <a:buFont typeface="Arial"/>
              <a:buChar char="•"/>
            </a:pPr>
            <a:endParaRPr lang="fi-FI">
              <a:cs typeface="Calibri" panose="020F0502020204030204"/>
            </a:endParaRPr>
          </a:p>
          <a:p>
            <a:endParaRPr lang="fi-FI">
              <a:cs typeface="Calibri" panose="020F0502020204030204"/>
            </a:endParaRPr>
          </a:p>
          <a:p>
            <a:endParaRPr lang="fi-FI">
              <a:cs typeface="Calibri" panose="020F0502020204030204"/>
            </a:endParaRPr>
          </a:p>
          <a:p>
            <a:endParaRPr lang="fi-FI">
              <a:cs typeface="Calibri" panose="020F0502020204030204"/>
            </a:endParaRPr>
          </a:p>
        </p:txBody>
      </p:sp>
      <p:pic>
        <p:nvPicPr>
          <p:cNvPr id="3" name="Kuva 3" descr="Kuva, joka sisältää kohteen henkilö, urheilu, tyttö, telinevoimistelu&#10;&#10;Kuvaus luotu automaattisesti">
            <a:extLst>
              <a:ext uri="{FF2B5EF4-FFF2-40B4-BE49-F238E27FC236}">
                <a16:creationId xmlns:a16="http://schemas.microsoft.com/office/drawing/2014/main" id="{386A6EA5-648A-95DE-9B47-2ACA0703B8E7}"/>
              </a:ext>
            </a:extLst>
          </p:cNvPr>
          <p:cNvPicPr>
            <a:picLocks noChangeAspect="1"/>
          </p:cNvPicPr>
          <p:nvPr/>
        </p:nvPicPr>
        <p:blipFill>
          <a:blip r:embed="rId3"/>
          <a:stretch>
            <a:fillRect/>
          </a:stretch>
        </p:blipFill>
        <p:spPr>
          <a:xfrm>
            <a:off x="5787517" y="3956216"/>
            <a:ext cx="2743200" cy="1828354"/>
          </a:xfrm>
          <a:prstGeom prst="rect">
            <a:avLst/>
          </a:prstGeom>
        </p:spPr>
      </p:pic>
      <p:pic>
        <p:nvPicPr>
          <p:cNvPr id="4" name="Kuva 7" descr="Kuva, joka sisältää kohteen henkilö, lattia, urheilu, ryhmä&#10;&#10;Kuvaus luotu automaattisesti">
            <a:extLst>
              <a:ext uri="{FF2B5EF4-FFF2-40B4-BE49-F238E27FC236}">
                <a16:creationId xmlns:a16="http://schemas.microsoft.com/office/drawing/2014/main" id="{A7BBF995-0652-DA64-931A-CBCFE9AC3682}"/>
              </a:ext>
            </a:extLst>
          </p:cNvPr>
          <p:cNvPicPr>
            <a:picLocks noChangeAspect="1"/>
          </p:cNvPicPr>
          <p:nvPr/>
        </p:nvPicPr>
        <p:blipFill>
          <a:blip r:embed="rId4"/>
          <a:stretch>
            <a:fillRect/>
          </a:stretch>
        </p:blipFill>
        <p:spPr>
          <a:xfrm>
            <a:off x="8876711" y="3971316"/>
            <a:ext cx="2743200" cy="1828354"/>
          </a:xfrm>
          <a:prstGeom prst="rect">
            <a:avLst/>
          </a:prstGeom>
        </p:spPr>
      </p:pic>
    </p:spTree>
    <p:extLst>
      <p:ext uri="{BB962C8B-B14F-4D97-AF65-F5344CB8AC3E}">
        <p14:creationId xmlns:p14="http://schemas.microsoft.com/office/powerpoint/2010/main" val="2992425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Kuva 12">
            <a:extLst>
              <a:ext uri="{FF2B5EF4-FFF2-40B4-BE49-F238E27FC236}">
                <a16:creationId xmlns:a16="http://schemas.microsoft.com/office/drawing/2014/main" id="{F871D5A7-A8BE-2353-D395-31297BA9BCAF}"/>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13" name="Tekstiruutu 12">
            <a:extLst>
              <a:ext uri="{FF2B5EF4-FFF2-40B4-BE49-F238E27FC236}">
                <a16:creationId xmlns:a16="http://schemas.microsoft.com/office/drawing/2014/main" id="{947B3D98-6F35-42A7-1428-BA6DBDFB3C49}"/>
              </a:ext>
            </a:extLst>
          </p:cNvPr>
          <p:cNvSpPr txBox="1"/>
          <p:nvPr/>
        </p:nvSpPr>
        <p:spPr>
          <a:xfrm>
            <a:off x="7412184" y="3176649"/>
            <a:ext cx="47798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solidFill>
                  <a:schemeClr val="accent1">
                    <a:lumMod val="10000"/>
                  </a:schemeClr>
                </a:solidFill>
                <a:latin typeface="nourd"/>
                <a:cs typeface="Calibri"/>
                <a:hlinkClick r:id="rId4">
                  <a:extLst>
                    <a:ext uri="{A12FA001-AC4F-418D-AE19-62706E023703}">
                      <ahyp:hlinkClr xmlns:ahyp="http://schemas.microsoft.com/office/drawing/2018/hyperlinkcolor" val="tx"/>
                    </a:ext>
                  </a:extLst>
                </a:hlinkClick>
              </a:rPr>
              <a:t>_________________</a:t>
            </a:r>
            <a:r>
              <a:rPr lang="fi-FI">
                <a:solidFill>
                  <a:schemeClr val="accent1">
                    <a:lumMod val="10000"/>
                  </a:schemeClr>
                </a:solidFill>
                <a:latin typeface="nourd"/>
                <a:cs typeface="Calibri"/>
              </a:rPr>
              <a:t> </a:t>
            </a:r>
            <a:r>
              <a:rPr lang="fi-FI">
                <a:latin typeface="nourd"/>
                <a:cs typeface="Calibri"/>
              </a:rPr>
              <a:t>TAI KATSO  VIDEO</a:t>
            </a:r>
            <a:endParaRPr lang="fi-FI">
              <a:latin typeface="nourd"/>
            </a:endParaRPr>
          </a:p>
        </p:txBody>
      </p:sp>
    </p:spTree>
    <p:extLst>
      <p:ext uri="{BB962C8B-B14F-4D97-AF65-F5344CB8AC3E}">
        <p14:creationId xmlns:p14="http://schemas.microsoft.com/office/powerpoint/2010/main" val="2666148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44B08A-0345-D8B0-840D-2ACD9D4EE4C6}"/>
              </a:ext>
            </a:extLst>
          </p:cNvPr>
          <p:cNvSpPr>
            <a:spLocks noGrp="1"/>
          </p:cNvSpPr>
          <p:nvPr>
            <p:ph type="ctrTitle"/>
          </p:nvPr>
        </p:nvSpPr>
        <p:spPr/>
        <p:txBody>
          <a:bodyPr/>
          <a:lstStyle/>
          <a:p>
            <a:r>
              <a:rPr lang="fi-FI" dirty="0"/>
              <a:t>Lapsen oikeudet voimistelussa</a:t>
            </a:r>
          </a:p>
        </p:txBody>
      </p:sp>
      <p:sp>
        <p:nvSpPr>
          <p:cNvPr id="3" name="Alaotsikko 2">
            <a:extLst>
              <a:ext uri="{FF2B5EF4-FFF2-40B4-BE49-F238E27FC236}">
                <a16:creationId xmlns:a16="http://schemas.microsoft.com/office/drawing/2014/main" id="{EF23A08B-0EBC-3A84-9DD9-8DA860745895}"/>
              </a:ext>
            </a:extLst>
          </p:cNvPr>
          <p:cNvSpPr>
            <a:spLocks noGrp="1"/>
          </p:cNvSpPr>
          <p:nvPr>
            <p:ph type="subTitle" idx="1"/>
          </p:nvPr>
        </p:nvSpPr>
        <p:spPr/>
        <p:txBody>
          <a:bodyPr/>
          <a:lstStyle/>
          <a:p>
            <a:r>
              <a:rPr lang="fi-FI" dirty="0"/>
              <a:t>Seuran vastuullisuustoimet ja turvallinen harrastaminen</a:t>
            </a:r>
          </a:p>
        </p:txBody>
      </p:sp>
    </p:spTree>
    <p:extLst>
      <p:ext uri="{BB962C8B-B14F-4D97-AF65-F5344CB8AC3E}">
        <p14:creationId xmlns:p14="http://schemas.microsoft.com/office/powerpoint/2010/main" val="3869777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D85FD0-66BF-871A-2EAF-3721FEB6EEE4}"/>
              </a:ext>
            </a:extLst>
          </p:cNvPr>
          <p:cNvSpPr>
            <a:spLocks noGrp="1"/>
          </p:cNvSpPr>
          <p:nvPr>
            <p:ph type="ctrTitle"/>
          </p:nvPr>
        </p:nvSpPr>
        <p:spPr/>
        <p:txBody>
          <a:bodyPr>
            <a:normAutofit/>
          </a:bodyPr>
          <a:lstStyle/>
          <a:p>
            <a:r>
              <a:rPr lang="fi-FI" sz="5400"/>
              <a:t>Lasten voimistelu</a:t>
            </a:r>
            <a:br>
              <a:rPr lang="fi-FI" sz="5400"/>
            </a:br>
            <a:r>
              <a:rPr lang="fi-FI" sz="5400"/>
              <a:t> ja lajikulttuuri </a:t>
            </a:r>
          </a:p>
        </p:txBody>
      </p:sp>
      <p:sp>
        <p:nvSpPr>
          <p:cNvPr id="3" name="Alaotsikko 2">
            <a:extLst>
              <a:ext uri="{FF2B5EF4-FFF2-40B4-BE49-F238E27FC236}">
                <a16:creationId xmlns:a16="http://schemas.microsoft.com/office/drawing/2014/main" id="{35F801EE-6A1B-4EB6-3079-3862ED27CADF}"/>
              </a:ext>
            </a:extLst>
          </p:cNvPr>
          <p:cNvSpPr>
            <a:spLocks noGrp="1"/>
          </p:cNvSpPr>
          <p:nvPr>
            <p:ph type="subTitle" idx="1"/>
          </p:nvPr>
        </p:nvSpPr>
        <p:spPr>
          <a:xfrm>
            <a:off x="677332" y="3586383"/>
            <a:ext cx="10837335" cy="1527706"/>
          </a:xfrm>
        </p:spPr>
        <p:txBody>
          <a:bodyPr>
            <a:normAutofit fontScale="92500" lnSpcReduction="20000"/>
          </a:bodyPr>
          <a:lstStyle/>
          <a:p>
            <a:pPr>
              <a:lnSpc>
                <a:spcPct val="100000"/>
              </a:lnSpc>
              <a:spcBef>
                <a:spcPts val="0"/>
              </a:spcBef>
            </a:pPr>
            <a:r>
              <a:rPr lang="fi-FI">
                <a:solidFill>
                  <a:schemeClr val="tx2">
                    <a:lumMod val="50000"/>
                  </a:schemeClr>
                </a:solidFill>
              </a:rPr>
              <a:t>Lapsuus on </a:t>
            </a:r>
            <a:r>
              <a:rPr lang="fi-FI" b="1">
                <a:solidFill>
                  <a:schemeClr val="tx2">
                    <a:lumMod val="50000"/>
                  </a:schemeClr>
                </a:solidFill>
              </a:rPr>
              <a:t>tärkein</a:t>
            </a:r>
            <a:r>
              <a:rPr lang="fi-FI">
                <a:solidFill>
                  <a:schemeClr val="tx2">
                    <a:lumMod val="50000"/>
                  </a:schemeClr>
                </a:solidFill>
              </a:rPr>
              <a:t> elämänvaihe. </a:t>
            </a:r>
          </a:p>
          <a:p>
            <a:pPr>
              <a:lnSpc>
                <a:spcPct val="100000"/>
              </a:lnSpc>
              <a:spcBef>
                <a:spcPts val="0"/>
              </a:spcBef>
            </a:pPr>
            <a:r>
              <a:rPr lang="fi-FI">
                <a:solidFill>
                  <a:schemeClr val="tx2">
                    <a:lumMod val="50000"/>
                  </a:schemeClr>
                </a:solidFill>
              </a:rPr>
              <a:t>Se on perusta koko kasvulle. </a:t>
            </a:r>
          </a:p>
          <a:p>
            <a:pPr>
              <a:lnSpc>
                <a:spcPct val="100000"/>
              </a:lnSpc>
              <a:spcBef>
                <a:spcPts val="0"/>
              </a:spcBef>
            </a:pPr>
            <a:r>
              <a:rPr lang="fi-FI">
                <a:solidFill>
                  <a:schemeClr val="tx2">
                    <a:lumMod val="50000"/>
                  </a:schemeClr>
                </a:solidFill>
              </a:rPr>
              <a:t>Kaikki alle 18v on lain edessä lapsia.</a:t>
            </a:r>
          </a:p>
          <a:p>
            <a:pPr>
              <a:lnSpc>
                <a:spcPct val="100000"/>
              </a:lnSpc>
              <a:spcBef>
                <a:spcPts val="0"/>
              </a:spcBef>
            </a:pPr>
            <a:endParaRPr lang="fi-FI">
              <a:solidFill>
                <a:schemeClr val="tx2">
                  <a:lumMod val="50000"/>
                </a:schemeClr>
              </a:solidFill>
            </a:endParaRPr>
          </a:p>
          <a:p>
            <a:pPr>
              <a:lnSpc>
                <a:spcPct val="100000"/>
              </a:lnSpc>
              <a:spcBef>
                <a:spcPts val="0"/>
              </a:spcBef>
            </a:pPr>
            <a:r>
              <a:rPr lang="fi-FI" sz="2000"/>
              <a:t>”Meidän seura-arki on toisten lapsuus”. </a:t>
            </a:r>
          </a:p>
          <a:p>
            <a:pPr>
              <a:lnSpc>
                <a:spcPct val="100000"/>
              </a:lnSpc>
              <a:spcBef>
                <a:spcPts val="0"/>
              </a:spcBef>
            </a:pPr>
            <a:r>
              <a:rPr lang="fi-FI">
                <a:solidFill>
                  <a:schemeClr val="tx2">
                    <a:lumMod val="50000"/>
                  </a:schemeClr>
                </a:solidFill>
              </a:rPr>
              <a:t>Siksi panostamme lapsen oikeuksiin toiminnassamme.</a:t>
            </a:r>
          </a:p>
          <a:p>
            <a:endParaRPr lang="fi-FI"/>
          </a:p>
        </p:txBody>
      </p:sp>
    </p:spTree>
    <p:extLst>
      <p:ext uri="{BB962C8B-B14F-4D97-AF65-F5344CB8AC3E}">
        <p14:creationId xmlns:p14="http://schemas.microsoft.com/office/powerpoint/2010/main" val="2711030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0EAEA3-B44F-C2FE-7A51-A141BB74A9CC}"/>
              </a:ext>
            </a:extLst>
          </p:cNvPr>
          <p:cNvSpPr>
            <a:spLocks noGrp="1"/>
          </p:cNvSpPr>
          <p:nvPr>
            <p:ph type="title"/>
          </p:nvPr>
        </p:nvSpPr>
        <p:spPr>
          <a:xfrm>
            <a:off x="4965430" y="629268"/>
            <a:ext cx="6586491" cy="1286160"/>
          </a:xfrm>
        </p:spPr>
        <p:txBody>
          <a:bodyPr anchor="b">
            <a:normAutofit/>
          </a:bodyPr>
          <a:lstStyle/>
          <a:p>
            <a:r>
              <a:rPr lang="fi-FI" b="1" i="0" cap="all">
                <a:effectLst/>
                <a:latin typeface="JuraBook"/>
              </a:rPr>
              <a:t>Lapsen oikeudet on ihmisoikeuksia. </a:t>
            </a:r>
            <a:br>
              <a:rPr lang="fi-FI" b="1" i="0" cap="all">
                <a:effectLst/>
                <a:latin typeface="JuraBook"/>
              </a:rPr>
            </a:br>
            <a:r>
              <a:rPr lang="fi-FI" b="1" i="0" cap="all">
                <a:effectLst/>
                <a:latin typeface="JuraBook"/>
              </a:rPr>
              <a:t>Voimistelussa turvallisuus on keskiössä.</a:t>
            </a:r>
            <a:endParaRPr lang="fi-FI">
              <a:latin typeface="JuraBook"/>
            </a:endParaRPr>
          </a:p>
        </p:txBody>
      </p:sp>
      <p:sp>
        <p:nvSpPr>
          <p:cNvPr id="3" name="Sisällön paikkamerkki 2">
            <a:extLst>
              <a:ext uri="{FF2B5EF4-FFF2-40B4-BE49-F238E27FC236}">
                <a16:creationId xmlns:a16="http://schemas.microsoft.com/office/drawing/2014/main" id="{496E830C-DABB-439D-BB46-2CC95E6D5FA0}"/>
              </a:ext>
            </a:extLst>
          </p:cNvPr>
          <p:cNvSpPr>
            <a:spLocks noGrp="1"/>
          </p:cNvSpPr>
          <p:nvPr>
            <p:ph idx="1"/>
          </p:nvPr>
        </p:nvSpPr>
        <p:spPr>
          <a:xfrm>
            <a:off x="4965431" y="2438400"/>
            <a:ext cx="6586489" cy="3785419"/>
          </a:xfrm>
        </p:spPr>
        <p:txBody>
          <a:bodyPr>
            <a:normAutofit/>
          </a:bodyPr>
          <a:lstStyle/>
          <a:p>
            <a:r>
              <a:rPr lang="fi-FI" b="1" i="0">
                <a:effectLst/>
                <a:latin typeface="+mn-lt"/>
              </a:rPr>
              <a:t>Turvallisuuden tunne on lapsen hyvinvoinnin edellytys</a:t>
            </a:r>
            <a:r>
              <a:rPr lang="fi-FI" b="0" i="0">
                <a:effectLst/>
                <a:latin typeface="+mn-lt"/>
              </a:rPr>
              <a:t>.  </a:t>
            </a:r>
          </a:p>
          <a:p>
            <a:r>
              <a:rPr lang="fi-FI" b="0" i="0">
                <a:effectLst/>
                <a:latin typeface="+mn-lt"/>
              </a:rPr>
              <a:t>Se rakentuu seuraavanlaisista palasista:</a:t>
            </a:r>
          </a:p>
          <a:p>
            <a:endParaRPr lang="fi-FI" b="0" i="0">
              <a:effectLst/>
              <a:latin typeface="+mn-lt"/>
            </a:endParaRPr>
          </a:p>
          <a:p>
            <a:pPr marL="342900" indent="-342900">
              <a:buFont typeface="Arial" panose="020B0604020202020204" pitchFamily="34" charset="0"/>
              <a:buChar char="•"/>
            </a:pPr>
            <a:r>
              <a:rPr lang="fi-FI" b="0" i="0">
                <a:effectLst/>
                <a:latin typeface="+mn-lt"/>
              </a:rPr>
              <a:t>fyysinen koskemattomuus</a:t>
            </a:r>
          </a:p>
          <a:p>
            <a:pPr marL="342900" indent="-342900">
              <a:buFont typeface="Arial" panose="020B0604020202020204" pitchFamily="34" charset="0"/>
              <a:buChar char="•"/>
            </a:pPr>
            <a:r>
              <a:rPr lang="fi-FI" b="0" i="0">
                <a:effectLst/>
                <a:latin typeface="+mn-lt"/>
              </a:rPr>
              <a:t>oikeus yksityisyyteen</a:t>
            </a:r>
          </a:p>
          <a:p>
            <a:pPr marL="342900" indent="-342900">
              <a:buFont typeface="Arial" panose="020B0604020202020204" pitchFamily="34" charset="0"/>
              <a:buChar char="•"/>
            </a:pPr>
            <a:r>
              <a:rPr lang="fi-FI" b="0" i="0">
                <a:effectLst/>
                <a:latin typeface="+mn-lt"/>
              </a:rPr>
              <a:t>mahdollisuus tulla kuulluksi</a:t>
            </a:r>
          </a:p>
          <a:p>
            <a:pPr marL="342900" indent="-342900">
              <a:buFont typeface="Arial" panose="020B0604020202020204" pitchFamily="34" charset="0"/>
              <a:buChar char="•"/>
            </a:pPr>
            <a:r>
              <a:rPr lang="fi-FI" b="0" i="0">
                <a:effectLst/>
                <a:latin typeface="+mn-lt"/>
              </a:rPr>
              <a:t>mahdollisuus osallistua ja saada apua</a:t>
            </a:r>
          </a:p>
          <a:p>
            <a:pPr marL="342900" indent="-342900">
              <a:buFont typeface="Arial" panose="020B0604020202020204" pitchFamily="34" charset="0"/>
              <a:buChar char="•"/>
            </a:pPr>
            <a:r>
              <a:rPr lang="fi-FI" b="0" i="0">
                <a:effectLst/>
                <a:latin typeface="+mn-lt"/>
              </a:rPr>
              <a:t>mahdollisuus ilmaista tunteita turvallisella tavalla</a:t>
            </a:r>
          </a:p>
          <a:p>
            <a:pPr marL="342900" indent="-342900">
              <a:buFont typeface="Arial" panose="020B0604020202020204" pitchFamily="34" charset="0"/>
              <a:buChar char="•"/>
            </a:pPr>
            <a:r>
              <a:rPr lang="fi-FI" b="0" i="0">
                <a:effectLst/>
                <a:latin typeface="+mn-lt"/>
              </a:rPr>
              <a:t>saada kasvurauha</a:t>
            </a:r>
          </a:p>
          <a:p>
            <a:endParaRPr lang="fi-FI"/>
          </a:p>
        </p:txBody>
      </p:sp>
      <p:pic>
        <p:nvPicPr>
          <p:cNvPr id="6" name="Kuva 5" descr="Kuva, joka sisältää kohteen teksti&#10;&#10;Kuvaus luotu automaattisesti">
            <a:extLst>
              <a:ext uri="{FF2B5EF4-FFF2-40B4-BE49-F238E27FC236}">
                <a16:creationId xmlns:a16="http://schemas.microsoft.com/office/drawing/2014/main" id="{1F82E9EF-BBDD-C2EB-19E8-8EF6056E6892}"/>
              </a:ext>
            </a:extLst>
          </p:cNvPr>
          <p:cNvPicPr>
            <a:picLocks noChangeAspect="1"/>
          </p:cNvPicPr>
          <p:nvPr/>
        </p:nvPicPr>
        <p:blipFill rotWithShape="1">
          <a:blip r:embed="rId2">
            <a:extLst>
              <a:ext uri="{28A0092B-C50C-407E-A947-70E740481C1C}">
                <a14:useLocalDpi xmlns:a14="http://schemas.microsoft.com/office/drawing/2010/main" val="0"/>
              </a:ext>
            </a:extLst>
          </a:blip>
          <a:srcRect t="14707" r="2" b="207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E3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320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0EAEA3-B44F-C2FE-7A51-A141BB74A9CC}"/>
              </a:ext>
            </a:extLst>
          </p:cNvPr>
          <p:cNvSpPr>
            <a:spLocks noGrp="1"/>
          </p:cNvSpPr>
          <p:nvPr>
            <p:ph type="title"/>
          </p:nvPr>
        </p:nvSpPr>
        <p:spPr>
          <a:xfrm>
            <a:off x="4965430" y="629268"/>
            <a:ext cx="6586491" cy="1286160"/>
          </a:xfrm>
        </p:spPr>
        <p:txBody>
          <a:bodyPr anchor="b">
            <a:normAutofit/>
          </a:bodyPr>
          <a:lstStyle/>
          <a:p>
            <a:r>
              <a:rPr lang="fi-FI" b="1" i="0" cap="all">
                <a:effectLst/>
                <a:latin typeface="JuraBook"/>
              </a:rPr>
              <a:t>Lasten Voimistelussa herätämme keskustelua lapsen oikeuksista</a:t>
            </a:r>
            <a:endParaRPr lang="fi-FI">
              <a:latin typeface="JuraBook"/>
            </a:endParaRPr>
          </a:p>
        </p:txBody>
      </p:sp>
      <p:sp>
        <p:nvSpPr>
          <p:cNvPr id="3" name="Sisällön paikkamerkki 2">
            <a:extLst>
              <a:ext uri="{FF2B5EF4-FFF2-40B4-BE49-F238E27FC236}">
                <a16:creationId xmlns:a16="http://schemas.microsoft.com/office/drawing/2014/main" id="{496E830C-DABB-439D-BB46-2CC95E6D5FA0}"/>
              </a:ext>
            </a:extLst>
          </p:cNvPr>
          <p:cNvSpPr>
            <a:spLocks noGrp="1"/>
          </p:cNvSpPr>
          <p:nvPr>
            <p:ph idx="1"/>
          </p:nvPr>
        </p:nvSpPr>
        <p:spPr>
          <a:xfrm>
            <a:off x="4942369" y="2247900"/>
            <a:ext cx="6586489" cy="3785419"/>
          </a:xfrm>
        </p:spPr>
        <p:txBody>
          <a:bodyPr>
            <a:normAutofit fontScale="70000" lnSpcReduction="20000"/>
          </a:bodyPr>
          <a:lstStyle/>
          <a:p>
            <a:pPr marL="171450" indent="-171450">
              <a:buFont typeface="Arial" panose="020B0604020202020204" pitchFamily="34" charset="0"/>
              <a:buChar char="•"/>
            </a:pPr>
            <a:r>
              <a:rPr lang="fi-FI" sz="1900" b="0" i="0">
                <a:effectLst/>
                <a:latin typeface="Calibri" panose="020F0502020204030204" pitchFamily="34" charset="0"/>
                <a:cs typeface="Calibri" panose="020F0502020204030204" pitchFamily="34" charset="0"/>
              </a:rPr>
              <a:t>Lapsen oikeudet eivät ole valinnaisia, ne ovat VELVOITTAVIA</a:t>
            </a:r>
          </a:p>
          <a:p>
            <a:pPr marL="171450" indent="-171450">
              <a:buFont typeface="Arial" panose="020B0604020202020204" pitchFamily="34" charset="0"/>
              <a:buChar char="•"/>
            </a:pPr>
            <a:r>
              <a:rPr lang="fi-FI" sz="1900" b="0" i="0">
                <a:effectLst/>
                <a:latin typeface="Calibri" panose="020F0502020204030204" pitchFamily="34" charset="0"/>
                <a:cs typeface="Calibri" panose="020F0502020204030204" pitchFamily="34" charset="0"/>
              </a:rPr>
              <a:t>jokaisella lapsella on oikeus kehittymiseen ja kasvuun omassa ajassa, ja valmennuksessa on huomioitava lapsen kasvurauha</a:t>
            </a:r>
          </a:p>
          <a:p>
            <a:pPr marL="514342" lvl="1" indent="-171450">
              <a:buFont typeface="Arial" panose="020B0604020202020204" pitchFamily="34" charset="0"/>
              <a:buChar char="•"/>
            </a:pPr>
            <a:r>
              <a:rPr lang="fi-FI" sz="1900" b="1" i="0">
                <a:effectLst/>
                <a:latin typeface="Calibri" panose="020F0502020204030204" pitchFamily="34" charset="0"/>
                <a:cs typeface="Calibri" panose="020F0502020204030204" pitchFamily="34" charset="0"/>
              </a:rPr>
              <a:t>Valmennuksessa huomioidaan omatahtinen kehittyminen eivätkä kaikki tee samoja asioita tunneilla</a:t>
            </a:r>
          </a:p>
          <a:p>
            <a:pPr marL="171450" indent="-171450">
              <a:buFont typeface="Arial" panose="020B0604020202020204" pitchFamily="34" charset="0"/>
              <a:buChar char="•"/>
            </a:pPr>
            <a:r>
              <a:rPr lang="fi-FI" sz="1900" b="0" i="0">
                <a:effectLst/>
                <a:latin typeface="Calibri" panose="020F0502020204030204" pitchFamily="34" charset="0"/>
                <a:cs typeface="Calibri" panose="020F0502020204030204" pitchFamily="34" charset="0"/>
              </a:rPr>
              <a:t>jokaisella lapsella on oikeus osallistua ja sanoa mielipiteensä. Lasten harrastamisessa on kyse heidän harrastuksestaan ja siksi lasten kuuleminen on ensiarvoisen tärkeää.</a:t>
            </a:r>
          </a:p>
          <a:p>
            <a:pPr marL="514342" lvl="1" indent="-171450">
              <a:buFont typeface="Arial" panose="020B0604020202020204" pitchFamily="34" charset="0"/>
              <a:buChar char="•"/>
            </a:pPr>
            <a:r>
              <a:rPr lang="fi-FI" sz="1900" b="0" i="0">
                <a:effectLst/>
                <a:latin typeface="Calibri" panose="020F0502020204030204" pitchFamily="34" charset="0"/>
                <a:cs typeface="Calibri" panose="020F0502020204030204" pitchFamily="34" charset="0"/>
              </a:rPr>
              <a:t>Erilaiset palautekyselyt perheille ovat tärkeitä, jotta kuulemme lapsia monikanavaisesti – teemme toimintaa heille -&gt; </a:t>
            </a:r>
            <a:r>
              <a:rPr lang="fi-FI" sz="1900" b="1" i="0">
                <a:effectLst/>
                <a:latin typeface="Calibri" panose="020F0502020204030204" pitchFamily="34" charset="0"/>
                <a:cs typeface="Calibri" panose="020F0502020204030204" pitchFamily="34" charset="0"/>
              </a:rPr>
              <a:t>tuo pienetkin huolet ajoissa esille</a:t>
            </a:r>
          </a:p>
          <a:p>
            <a:pPr marL="171450" indent="-171450">
              <a:buFont typeface="Arial" panose="020B0604020202020204" pitchFamily="34" charset="0"/>
              <a:buChar char="•"/>
            </a:pPr>
            <a:r>
              <a:rPr lang="fi-FI" sz="1900" b="0" i="0">
                <a:effectLst/>
                <a:latin typeface="Calibri" panose="020F0502020204030204" pitchFamily="34" charset="0"/>
                <a:cs typeface="Calibri" panose="020F0502020204030204" pitchFamily="34" charset="0"/>
              </a:rPr>
              <a:t>Lapsia ei saa syrjiä, vaan kaikkia tulee kohdella tasa-arvoisesti – valmentajan vastuulla on yhdenvertainen kohteleminen</a:t>
            </a:r>
          </a:p>
          <a:p>
            <a:pPr marL="514342" lvl="1" indent="-171450">
              <a:buFont typeface="Arial" panose="020B0604020202020204" pitchFamily="34" charset="0"/>
              <a:buChar char="•"/>
            </a:pPr>
            <a:r>
              <a:rPr lang="fi-FI" sz="1900" b="0" i="0">
                <a:effectLst/>
                <a:latin typeface="Calibri" panose="020F0502020204030204" pitchFamily="34" charset="0"/>
                <a:cs typeface="Calibri" panose="020F0502020204030204" pitchFamily="34" charset="0"/>
              </a:rPr>
              <a:t>Valmentajan vastuulla on myös välillä auttaa toista enemmän jonkun asian kohdalla ja toisena päivänä toista -&gt; </a:t>
            </a:r>
            <a:r>
              <a:rPr lang="fi-FI" sz="1900" b="1" i="0">
                <a:effectLst/>
                <a:latin typeface="Calibri" panose="020F0502020204030204" pitchFamily="34" charset="0"/>
                <a:cs typeface="Calibri" panose="020F0502020204030204" pitchFamily="34" charset="0"/>
              </a:rPr>
              <a:t>tasapuolisuus ei tarkoita joka treenissä yhtä montaa palautetta/harjoittelija</a:t>
            </a:r>
          </a:p>
          <a:p>
            <a:pPr marL="171450" indent="-171450">
              <a:buFont typeface="Arial" panose="020B0604020202020204" pitchFamily="34" charset="0"/>
              <a:buChar char="•"/>
            </a:pPr>
            <a:r>
              <a:rPr lang="fi-FI" sz="1900" b="0" i="0">
                <a:effectLst/>
                <a:latin typeface="Calibri" panose="020F0502020204030204" pitchFamily="34" charset="0"/>
                <a:cs typeface="Calibri" panose="020F0502020204030204" pitchFamily="34" charset="0"/>
              </a:rPr>
              <a:t>lapsen etu tulee huomioida myös urheilussa. Lapsi ei ole pienoisaikuinen, vaikka olisi taitava, lahjakas ja matkalla huipulle</a:t>
            </a:r>
          </a:p>
          <a:p>
            <a:pPr marL="514342" lvl="1" indent="-171450">
              <a:buFont typeface="Arial" panose="020B0604020202020204" pitchFamily="34" charset="0"/>
              <a:buChar char="•"/>
            </a:pPr>
            <a:r>
              <a:rPr lang="fi-FI" sz="1900" b="0" i="0">
                <a:effectLst/>
                <a:latin typeface="Calibri" panose="020F0502020204030204" pitchFamily="34" charset="0"/>
                <a:cs typeface="Calibri" panose="020F0502020204030204" pitchFamily="34" charset="0"/>
              </a:rPr>
              <a:t>perheen tehtävä ei ole puskea kisoihin -&gt; valmentaja ehdottaa kilpailemista, kun urheilijan edellytykset sen suhteen täyttyvä</a:t>
            </a:r>
          </a:p>
          <a:p>
            <a:pPr marL="514342" lvl="1" indent="-171450">
              <a:buFont typeface="Arial" panose="020B0604020202020204" pitchFamily="34" charset="0"/>
              <a:buChar char="•"/>
            </a:pPr>
            <a:r>
              <a:rPr lang="fi-FI" sz="1900">
                <a:latin typeface="Calibri" panose="020F0502020204030204" pitchFamily="34" charset="0"/>
                <a:cs typeface="Calibri" panose="020F0502020204030204" pitchFamily="34" charset="0"/>
              </a:rPr>
              <a:t>Tavoitteena nostaa </a:t>
            </a:r>
            <a:r>
              <a:rPr lang="fi-FI" sz="1900" err="1">
                <a:latin typeface="Calibri" panose="020F0502020204030204" pitchFamily="34" charset="0"/>
                <a:cs typeface="Calibri" panose="020F0502020204030204" pitchFamily="34" charset="0"/>
              </a:rPr>
              <a:t>drop</a:t>
            </a:r>
            <a:r>
              <a:rPr lang="fi-FI" sz="1900">
                <a:latin typeface="Calibri" panose="020F0502020204030204" pitchFamily="34" charset="0"/>
                <a:cs typeface="Calibri" panose="020F0502020204030204" pitchFamily="34" charset="0"/>
              </a:rPr>
              <a:t> out ikää -&gt; ei liian aikaista kisaamista eikä varsinkaan rankingia</a:t>
            </a:r>
            <a:endParaRPr lang="fi-FI" sz="1900" b="0" i="0">
              <a:effectLst/>
              <a:latin typeface="Calibri" panose="020F0502020204030204" pitchFamily="34" charset="0"/>
              <a:cs typeface="Calibri" panose="020F0502020204030204" pitchFamily="34" charset="0"/>
            </a:endParaRPr>
          </a:p>
        </p:txBody>
      </p:sp>
      <p:pic>
        <p:nvPicPr>
          <p:cNvPr id="6" name="Kuva 5" descr="Kuva, joka sisältää kohteen teksti&#10;&#10;Kuvaus luotu automaattisesti">
            <a:extLst>
              <a:ext uri="{FF2B5EF4-FFF2-40B4-BE49-F238E27FC236}">
                <a16:creationId xmlns:a16="http://schemas.microsoft.com/office/drawing/2014/main" id="{1B4D922E-B1C4-23B4-1A52-C975B76EDA27}"/>
              </a:ext>
            </a:extLst>
          </p:cNvPr>
          <p:cNvPicPr>
            <a:picLocks noChangeAspect="1"/>
          </p:cNvPicPr>
          <p:nvPr/>
        </p:nvPicPr>
        <p:blipFill rotWithShape="1">
          <a:blip r:embed="rId3">
            <a:extLst>
              <a:ext uri="{28A0092B-C50C-407E-A947-70E740481C1C}">
                <a14:useLocalDpi xmlns:a14="http://schemas.microsoft.com/office/drawing/2010/main" val="0"/>
              </a:ext>
            </a:extLst>
          </a:blip>
          <a:srcRect t="14707" r="2" b="207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E3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123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isällön paikkamerkki 4" descr="Kaksi tyhjää puhekuplaa">
            <a:extLst>
              <a:ext uri="{FF2B5EF4-FFF2-40B4-BE49-F238E27FC236}">
                <a16:creationId xmlns:a16="http://schemas.microsoft.com/office/drawing/2014/main" id="{9AEB8CD6-ED4B-00C3-EA83-71C249F9CB1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641" b="4376"/>
          <a:stretch/>
        </p:blipFill>
        <p:spPr>
          <a:xfrm>
            <a:off x="20" y="1282"/>
            <a:ext cx="12191980" cy="6856718"/>
          </a:xfrm>
          <a:prstGeom prst="rect">
            <a:avLst/>
          </a:prstGeom>
        </p:spPr>
      </p:pic>
      <p:sp>
        <p:nvSpPr>
          <p:cNvPr id="6" name="Tekstiruutu 5">
            <a:extLst>
              <a:ext uri="{FF2B5EF4-FFF2-40B4-BE49-F238E27FC236}">
                <a16:creationId xmlns:a16="http://schemas.microsoft.com/office/drawing/2014/main" id="{7D5A0896-6BCD-FA46-4CC6-B3C63861E6AD}"/>
              </a:ext>
            </a:extLst>
          </p:cNvPr>
          <p:cNvSpPr txBox="1"/>
          <p:nvPr/>
        </p:nvSpPr>
        <p:spPr>
          <a:xfrm>
            <a:off x="2461099" y="2830750"/>
            <a:ext cx="4348264" cy="2246769"/>
          </a:xfrm>
          <a:prstGeom prst="rect">
            <a:avLst/>
          </a:prstGeom>
          <a:noFill/>
        </p:spPr>
        <p:txBody>
          <a:bodyPr wrap="square" rtlCol="0">
            <a:spAutoFit/>
          </a:bodyPr>
          <a:lstStyle/>
          <a:p>
            <a:r>
              <a:rPr lang="fi-FI" sz="2800" dirty="0"/>
              <a:t>Miten voisimme yhdessä – huoltajat ja valmentajat huolehtia siitä, että lapsilla on hyvä harrastaa seurassamme?</a:t>
            </a:r>
          </a:p>
        </p:txBody>
      </p:sp>
      <p:sp>
        <p:nvSpPr>
          <p:cNvPr id="7" name="Tekstiruutu 6">
            <a:extLst>
              <a:ext uri="{FF2B5EF4-FFF2-40B4-BE49-F238E27FC236}">
                <a16:creationId xmlns:a16="http://schemas.microsoft.com/office/drawing/2014/main" id="{35F7C4AE-1FEF-2FC0-2668-D245AC1C291A}"/>
              </a:ext>
            </a:extLst>
          </p:cNvPr>
          <p:cNvSpPr txBox="1"/>
          <p:nvPr/>
        </p:nvSpPr>
        <p:spPr>
          <a:xfrm>
            <a:off x="7393021" y="1449421"/>
            <a:ext cx="2337880" cy="1815882"/>
          </a:xfrm>
          <a:prstGeom prst="rect">
            <a:avLst/>
          </a:prstGeom>
          <a:noFill/>
        </p:spPr>
        <p:txBody>
          <a:bodyPr wrap="square" rtlCol="0">
            <a:spAutoFit/>
          </a:bodyPr>
          <a:lstStyle/>
          <a:p>
            <a:r>
              <a:rPr lang="fi-FI" sz="2800"/>
              <a:t>Mistä turvallisuus seurassamme rakentuu?</a:t>
            </a:r>
          </a:p>
        </p:txBody>
      </p:sp>
    </p:spTree>
    <p:extLst>
      <p:ext uri="{BB962C8B-B14F-4D97-AF65-F5344CB8AC3E}">
        <p14:creationId xmlns:p14="http://schemas.microsoft.com/office/powerpoint/2010/main" val="1637087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EF195C9-1AA6-38DE-6D55-2EAD72146A58}"/>
              </a:ext>
            </a:extLst>
          </p:cNvPr>
          <p:cNvSpPr>
            <a:spLocks noGrp="1"/>
          </p:cNvSpPr>
          <p:nvPr>
            <p:ph type="ctrTitle"/>
          </p:nvPr>
        </p:nvSpPr>
        <p:spPr/>
        <p:txBody>
          <a:bodyPr/>
          <a:lstStyle/>
          <a:p>
            <a:r>
              <a:rPr lang="fi-FI" dirty="0"/>
              <a:t>Lasten ilo, leikki ja harrastamisen hienous</a:t>
            </a:r>
          </a:p>
        </p:txBody>
      </p:sp>
      <p:sp>
        <p:nvSpPr>
          <p:cNvPr id="5" name="Alaotsikko 4">
            <a:extLst>
              <a:ext uri="{FF2B5EF4-FFF2-40B4-BE49-F238E27FC236}">
                <a16:creationId xmlns:a16="http://schemas.microsoft.com/office/drawing/2014/main" id="{AFFCD465-AC2F-C334-BE5E-50F1D2F72211}"/>
              </a:ext>
            </a:extLst>
          </p:cNvPr>
          <p:cNvSpPr>
            <a:spLocks noGrp="1"/>
          </p:cNvSpPr>
          <p:nvPr>
            <p:ph type="subTitle" idx="1"/>
          </p:nvPr>
        </p:nvSpPr>
        <p:spPr/>
        <p:txBody>
          <a:bodyPr/>
          <a:lstStyle/>
          <a:p>
            <a:r>
              <a:rPr lang="fi-FI" dirty="0"/>
              <a:t>Harrastamisen hyvät puolet!</a:t>
            </a:r>
          </a:p>
        </p:txBody>
      </p:sp>
    </p:spTree>
    <p:extLst>
      <p:ext uri="{BB962C8B-B14F-4D97-AF65-F5344CB8AC3E}">
        <p14:creationId xmlns:p14="http://schemas.microsoft.com/office/powerpoint/2010/main" val="2601915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1999BE-1C96-1990-BE19-B17C6308C8D0}"/>
              </a:ext>
            </a:extLst>
          </p:cNvPr>
          <p:cNvSpPr>
            <a:spLocks noGrp="1"/>
          </p:cNvSpPr>
          <p:nvPr>
            <p:ph type="ctrTitle"/>
          </p:nvPr>
        </p:nvSpPr>
        <p:spPr/>
        <p:txBody>
          <a:bodyPr/>
          <a:lstStyle/>
          <a:p>
            <a:r>
              <a:rPr lang="fi-FI" dirty="0"/>
              <a:t>Tilaisuuden alku</a:t>
            </a:r>
          </a:p>
        </p:txBody>
      </p:sp>
      <p:sp>
        <p:nvSpPr>
          <p:cNvPr id="3" name="Alaotsikko 2">
            <a:extLst>
              <a:ext uri="{FF2B5EF4-FFF2-40B4-BE49-F238E27FC236}">
                <a16:creationId xmlns:a16="http://schemas.microsoft.com/office/drawing/2014/main" id="{AAB70711-1FA8-8EEE-0015-3964B9C35FFB}"/>
              </a:ext>
            </a:extLst>
          </p:cNvPr>
          <p:cNvSpPr>
            <a:spLocks noGrp="1"/>
          </p:cNvSpPr>
          <p:nvPr>
            <p:ph type="subTitle" idx="1"/>
          </p:nvPr>
        </p:nvSpPr>
        <p:spPr/>
        <p:txBody>
          <a:bodyPr>
            <a:normAutofit fontScale="85000" lnSpcReduction="20000"/>
          </a:bodyPr>
          <a:lstStyle/>
          <a:p>
            <a:r>
              <a:rPr lang="fi-FI" dirty="0"/>
              <a:t>Miten voisimme kohdata toisemme huoltajapalavereissa? </a:t>
            </a:r>
          </a:p>
          <a:p>
            <a:r>
              <a:rPr lang="fi-FI" dirty="0"/>
              <a:t>Olisi hyvä, jos tietäisimme ainakin, kun vierellämme oli mukana ja </a:t>
            </a:r>
          </a:p>
          <a:p>
            <a:r>
              <a:rPr lang="fi-FI" dirty="0"/>
              <a:t>keitä ohjaajia/valmentajia lasten kanssa toimii arjessa?</a:t>
            </a:r>
          </a:p>
        </p:txBody>
      </p:sp>
    </p:spTree>
    <p:extLst>
      <p:ext uri="{BB962C8B-B14F-4D97-AF65-F5344CB8AC3E}">
        <p14:creationId xmlns:p14="http://schemas.microsoft.com/office/powerpoint/2010/main" val="1768847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A2D158EF-7F95-0716-B897-DB8C36BD5B15}"/>
              </a:ext>
            </a:extLst>
          </p:cNvPr>
          <p:cNvPicPr>
            <a:picLocks noChangeAspect="1"/>
          </p:cNvPicPr>
          <p:nvPr/>
        </p:nvPicPr>
        <p:blipFill>
          <a:blip r:embed="rId3"/>
          <a:stretch>
            <a:fillRect/>
          </a:stretch>
        </p:blipFill>
        <p:spPr>
          <a:xfrm>
            <a:off x="871537" y="885825"/>
            <a:ext cx="7172325" cy="3524250"/>
          </a:xfrm>
          <a:prstGeom prst="rect">
            <a:avLst/>
          </a:prstGeom>
        </p:spPr>
      </p:pic>
      <p:sp>
        <p:nvSpPr>
          <p:cNvPr id="2" name="Suorakulmio 1">
            <a:extLst>
              <a:ext uri="{FF2B5EF4-FFF2-40B4-BE49-F238E27FC236}">
                <a16:creationId xmlns:a16="http://schemas.microsoft.com/office/drawing/2014/main" id="{6E89AACE-25AA-C1D7-43C8-A028932202F5}"/>
              </a:ext>
            </a:extLst>
          </p:cNvPr>
          <p:cNvSpPr/>
          <p:nvPr/>
        </p:nvSpPr>
        <p:spPr>
          <a:xfrm>
            <a:off x="8710367" y="537328"/>
            <a:ext cx="3016577" cy="5184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9EE9DA8A-FA32-B9FF-60EF-0A9AB5C1F6FD}"/>
              </a:ext>
            </a:extLst>
          </p:cNvPr>
          <p:cNvSpPr txBox="1"/>
          <p:nvPr/>
        </p:nvSpPr>
        <p:spPr>
          <a:xfrm>
            <a:off x="8804635" y="757876"/>
            <a:ext cx="2743200" cy="4801314"/>
          </a:xfrm>
          <a:prstGeom prst="rect">
            <a:avLst/>
          </a:prstGeom>
          <a:noFill/>
        </p:spPr>
        <p:txBody>
          <a:bodyPr wrap="square" rtlCol="0">
            <a:spAutoFit/>
          </a:bodyPr>
          <a:lstStyle/>
          <a:p>
            <a:r>
              <a:rPr lang="fi-FI" b="1"/>
              <a:t>Miksi tunneilla leikitään?</a:t>
            </a:r>
          </a:p>
          <a:p>
            <a:endParaRPr lang="fi-FI"/>
          </a:p>
          <a:p>
            <a:endParaRPr lang="fi-FI"/>
          </a:p>
          <a:p>
            <a:pPr marL="285750" indent="-285750">
              <a:buFont typeface="Arial" panose="020B0604020202020204" pitchFamily="34" charset="0"/>
              <a:buChar char="•"/>
            </a:pPr>
            <a:r>
              <a:rPr lang="fi-FI"/>
              <a:t>Leikki kuuluu lasten elämään</a:t>
            </a:r>
          </a:p>
          <a:p>
            <a:pPr marL="285750" indent="-285750">
              <a:buFont typeface="Arial" panose="020B0604020202020204" pitchFamily="34" charset="0"/>
              <a:buChar char="•"/>
            </a:pPr>
            <a:r>
              <a:rPr lang="fi-FI"/>
              <a:t>Opetusta tukevaa toimintaa</a:t>
            </a:r>
          </a:p>
          <a:p>
            <a:pPr marL="285750" indent="-285750">
              <a:buFont typeface="Arial" panose="020B0604020202020204" pitchFamily="34" charset="0"/>
              <a:buChar char="•"/>
            </a:pPr>
            <a:r>
              <a:rPr lang="fi-FI"/>
              <a:t>Mielekästä harjoittelua</a:t>
            </a:r>
          </a:p>
          <a:p>
            <a:pPr marL="285750" indent="-285750">
              <a:buFont typeface="Arial" panose="020B0604020202020204" pitchFamily="34" charset="0"/>
              <a:buChar char="•"/>
            </a:pPr>
            <a:r>
              <a:rPr lang="fi-FI"/>
              <a:t>Monipuolista</a:t>
            </a:r>
          </a:p>
          <a:p>
            <a:pPr marL="285750" indent="-285750">
              <a:buFont typeface="Arial" panose="020B0604020202020204" pitchFamily="34" charset="0"/>
              <a:buChar char="•"/>
            </a:pPr>
            <a:r>
              <a:rPr lang="fi-FI"/>
              <a:t>Taitoja yhdistävää</a:t>
            </a:r>
          </a:p>
          <a:p>
            <a:pPr marL="285750" indent="-285750">
              <a:buFont typeface="Arial" panose="020B0604020202020204" pitchFamily="34" charset="0"/>
              <a:buChar char="•"/>
            </a:pPr>
            <a:r>
              <a:rPr lang="fi-FI"/>
              <a:t>Leikki ei ole vain sääntöleikkejä, se on mielikuvia rikastavaa toimintaa</a:t>
            </a:r>
          </a:p>
          <a:p>
            <a:pPr marL="285750" indent="-285750">
              <a:buFont typeface="Arial" panose="020B0604020202020204" pitchFamily="34" charset="0"/>
              <a:buChar char="•"/>
            </a:pPr>
            <a:endParaRPr lang="fi-FI"/>
          </a:p>
          <a:p>
            <a:r>
              <a:rPr lang="fi-FI"/>
              <a:t>Se on paljon enemmän kuin ”vaan leikki”!</a:t>
            </a:r>
          </a:p>
        </p:txBody>
      </p:sp>
      <p:sp>
        <p:nvSpPr>
          <p:cNvPr id="5" name="Tekstiruutu 4">
            <a:extLst>
              <a:ext uri="{FF2B5EF4-FFF2-40B4-BE49-F238E27FC236}">
                <a16:creationId xmlns:a16="http://schemas.microsoft.com/office/drawing/2014/main" id="{2C97A935-CF4D-6485-471F-45234E6ED206}"/>
              </a:ext>
            </a:extLst>
          </p:cNvPr>
          <p:cNvSpPr txBox="1"/>
          <p:nvPr/>
        </p:nvSpPr>
        <p:spPr>
          <a:xfrm>
            <a:off x="537328" y="5124450"/>
            <a:ext cx="8418136" cy="677108"/>
          </a:xfrm>
          <a:prstGeom prst="rect">
            <a:avLst/>
          </a:prstGeom>
          <a:noFill/>
        </p:spPr>
        <p:txBody>
          <a:bodyPr wrap="square" rtlCol="0">
            <a:spAutoFit/>
          </a:bodyPr>
          <a:lstStyle/>
          <a:p>
            <a:r>
              <a:rPr lang="fi-FI" sz="2000" i="1"/>
              <a:t>Välillä kuulee: ”taasko siellä vain leikittiin?” </a:t>
            </a:r>
          </a:p>
          <a:p>
            <a:r>
              <a:rPr lang="fi-FI"/>
              <a:t>Pitäisi olla -&gt; </a:t>
            </a:r>
            <a:r>
              <a:rPr lang="fi-FI" b="1" i="1"/>
              <a:t>WAU, olipa teillä vauhtia juoksussa, alkoiko </a:t>
            </a:r>
            <a:r>
              <a:rPr lang="fi-FI" b="1" i="1" err="1"/>
              <a:t>sua</a:t>
            </a:r>
            <a:r>
              <a:rPr lang="fi-FI" b="1" i="1"/>
              <a:t> ihan hengästyttää? </a:t>
            </a:r>
          </a:p>
        </p:txBody>
      </p:sp>
    </p:spTree>
    <p:extLst>
      <p:ext uri="{BB962C8B-B14F-4D97-AF65-F5344CB8AC3E}">
        <p14:creationId xmlns:p14="http://schemas.microsoft.com/office/powerpoint/2010/main" val="1652234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E724CA-9795-433D-C66C-AB446EF93E53}"/>
              </a:ext>
            </a:extLst>
          </p:cNvPr>
          <p:cNvSpPr>
            <a:spLocks noGrp="1"/>
          </p:cNvSpPr>
          <p:nvPr>
            <p:ph type="title"/>
          </p:nvPr>
        </p:nvSpPr>
        <p:spPr>
          <a:xfrm>
            <a:off x="4965430" y="629268"/>
            <a:ext cx="6586491" cy="1286160"/>
          </a:xfrm>
        </p:spPr>
        <p:txBody>
          <a:bodyPr anchor="b">
            <a:normAutofit/>
          </a:bodyPr>
          <a:lstStyle/>
          <a:p>
            <a:r>
              <a:rPr lang="fi-FI"/>
              <a:t>Harrastamisen hienous </a:t>
            </a:r>
            <a:br>
              <a:rPr lang="fi-FI"/>
            </a:br>
            <a:r>
              <a:rPr lang="fi-FI"/>
              <a:t>– mitä seurassamme harrastaminen tuo lapsen elämään?</a:t>
            </a:r>
          </a:p>
        </p:txBody>
      </p:sp>
      <p:sp>
        <p:nvSpPr>
          <p:cNvPr id="3" name="Sisällön paikkamerkki 2">
            <a:extLst>
              <a:ext uri="{FF2B5EF4-FFF2-40B4-BE49-F238E27FC236}">
                <a16:creationId xmlns:a16="http://schemas.microsoft.com/office/drawing/2014/main" id="{96483506-9D10-2B8F-878F-4459A5184300}"/>
              </a:ext>
            </a:extLst>
          </p:cNvPr>
          <p:cNvSpPr>
            <a:spLocks noGrp="1"/>
          </p:cNvSpPr>
          <p:nvPr>
            <p:ph idx="1"/>
          </p:nvPr>
        </p:nvSpPr>
        <p:spPr>
          <a:xfrm>
            <a:off x="4942369" y="2219739"/>
            <a:ext cx="6586489" cy="3785419"/>
          </a:xfrm>
        </p:spPr>
        <p:txBody>
          <a:bodyPr>
            <a:normAutofit lnSpcReduction="10000"/>
          </a:bodyPr>
          <a:lstStyle/>
          <a:p>
            <a:pPr marL="342900" indent="-342900">
              <a:buFont typeface="Arial" panose="020B0604020202020204" pitchFamily="34" charset="0"/>
              <a:buChar char="•"/>
            </a:pPr>
            <a:r>
              <a:rPr lang="fi-FI"/>
              <a:t>Innostuksen liikuntaan ja motoristen perustaitojen kehittämistä - liikunnallisuutta</a:t>
            </a:r>
          </a:p>
          <a:p>
            <a:pPr marL="342900" indent="-342900">
              <a:buFont typeface="Arial" panose="020B0604020202020204" pitchFamily="34" charset="0"/>
              <a:buChar char="•"/>
            </a:pPr>
            <a:r>
              <a:rPr lang="fi-FI"/>
              <a:t>Vuorovaikutustaitoja</a:t>
            </a:r>
          </a:p>
          <a:p>
            <a:pPr marL="342900" indent="-342900">
              <a:buFont typeface="Arial" panose="020B0604020202020204" pitchFamily="34" charset="0"/>
              <a:buChar char="•"/>
            </a:pPr>
            <a:r>
              <a:rPr lang="fi-FI"/>
              <a:t>Itsetuntemusta</a:t>
            </a:r>
          </a:p>
          <a:p>
            <a:pPr marL="342900" indent="-342900">
              <a:buFont typeface="Arial" panose="020B0604020202020204" pitchFamily="34" charset="0"/>
              <a:buChar char="•"/>
            </a:pPr>
            <a:r>
              <a:rPr lang="fi-FI"/>
              <a:t>Empatiaa ja tunneälykkyyttä</a:t>
            </a:r>
          </a:p>
          <a:p>
            <a:pPr marL="342900" indent="-342900">
              <a:buFont typeface="Arial" panose="020B0604020202020204" pitchFamily="34" charset="0"/>
              <a:buChar char="•"/>
            </a:pPr>
            <a:r>
              <a:rPr lang="fi-FI"/>
              <a:t>Itseohjautuvuutta</a:t>
            </a:r>
          </a:p>
          <a:p>
            <a:pPr marL="342900" indent="-342900">
              <a:buFont typeface="Arial" panose="020B0604020202020204" pitchFamily="34" charset="0"/>
              <a:buChar char="•"/>
            </a:pPr>
            <a:r>
              <a:rPr lang="fi-FI"/>
              <a:t>Yhteistyökykyä, </a:t>
            </a:r>
            <a:r>
              <a:rPr lang="fi-FI" b="1"/>
              <a:t>kavereita</a:t>
            </a:r>
            <a:r>
              <a:rPr lang="fi-FI"/>
              <a:t> ja mukavan yhteisön</a:t>
            </a:r>
          </a:p>
          <a:p>
            <a:pPr marL="342900" indent="-342900">
              <a:buFont typeface="Arial" panose="020B0604020202020204" pitchFamily="34" charset="0"/>
              <a:buChar char="•"/>
            </a:pPr>
            <a:r>
              <a:rPr lang="fi-FI"/>
              <a:t>Kykyä kehittää osaamista</a:t>
            </a:r>
          </a:p>
          <a:p>
            <a:pPr marL="342900" indent="-342900">
              <a:buFont typeface="Arial" panose="020B0604020202020204" pitchFamily="34" charset="0"/>
              <a:buChar char="•"/>
            </a:pPr>
            <a:r>
              <a:rPr lang="fi-FI"/>
              <a:t>Sitoutumiskykyä</a:t>
            </a:r>
          </a:p>
          <a:p>
            <a:pPr marL="342900" indent="-342900">
              <a:buFont typeface="Arial" panose="020B0604020202020204" pitchFamily="34" charset="0"/>
              <a:buChar char="•"/>
            </a:pPr>
            <a:r>
              <a:rPr lang="fi-FI"/>
              <a:t>Erilaisissa ympäristöissä toimimista </a:t>
            </a:r>
          </a:p>
          <a:p>
            <a:pPr marL="342900" indent="-342900">
              <a:buFont typeface="Arial" panose="020B0604020202020204" pitchFamily="34" charset="0"/>
              <a:buChar char="•"/>
            </a:pPr>
            <a:r>
              <a:rPr lang="fi-FI"/>
              <a:t>Turvallisia aikuisia</a:t>
            </a:r>
          </a:p>
        </p:txBody>
      </p:sp>
      <p:pic>
        <p:nvPicPr>
          <p:cNvPr id="5" name="Kuva 4" descr="Kuva, joka sisältää kohteen rakennus&#10;&#10;Kuvaus luotu automaattisesti">
            <a:extLst>
              <a:ext uri="{FF2B5EF4-FFF2-40B4-BE49-F238E27FC236}">
                <a16:creationId xmlns:a16="http://schemas.microsoft.com/office/drawing/2014/main" id="{CA396CFD-AF9C-4E0A-8BB2-46F001A7A19D}"/>
              </a:ext>
            </a:extLst>
          </p:cNvPr>
          <p:cNvPicPr>
            <a:picLocks noChangeAspect="1"/>
          </p:cNvPicPr>
          <p:nvPr/>
        </p:nvPicPr>
        <p:blipFill rotWithShape="1">
          <a:blip r:embed="rId2">
            <a:extLst>
              <a:ext uri="{28A0092B-C50C-407E-A947-70E740481C1C}">
                <a14:useLocalDpi xmlns:a14="http://schemas.microsoft.com/office/drawing/2010/main" val="0"/>
              </a:ext>
            </a:extLst>
          </a:blip>
          <a:srcRect l="14053" r="40828"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22A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383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1C44DC-329A-1E3E-DFE7-9CC38537521F}"/>
              </a:ext>
            </a:extLst>
          </p:cNvPr>
          <p:cNvSpPr>
            <a:spLocks noGrp="1"/>
          </p:cNvSpPr>
          <p:nvPr>
            <p:ph type="ctrTitle"/>
          </p:nvPr>
        </p:nvSpPr>
        <p:spPr/>
        <p:txBody>
          <a:bodyPr/>
          <a:lstStyle/>
          <a:p>
            <a:r>
              <a:rPr lang="fi-FI" dirty="0"/>
              <a:t>Pohdittavaksi?</a:t>
            </a:r>
          </a:p>
        </p:txBody>
      </p:sp>
      <p:sp>
        <p:nvSpPr>
          <p:cNvPr id="3" name="Alaotsikko 2">
            <a:extLst>
              <a:ext uri="{FF2B5EF4-FFF2-40B4-BE49-F238E27FC236}">
                <a16:creationId xmlns:a16="http://schemas.microsoft.com/office/drawing/2014/main" id="{B3DD498E-21BE-EA4B-E033-BDCBE811BC0C}"/>
              </a:ext>
            </a:extLst>
          </p:cNvPr>
          <p:cNvSpPr>
            <a:spLocks noGrp="1"/>
          </p:cNvSpPr>
          <p:nvPr>
            <p:ph type="subTitle" idx="1"/>
          </p:nvPr>
        </p:nvSpPr>
        <p:spPr/>
        <p:txBody>
          <a:bodyPr/>
          <a:lstStyle/>
          <a:p>
            <a:r>
              <a:rPr lang="fi-FI" dirty="0"/>
              <a:t>Mistä tänään puhuttiin? Puhutaan? Pohditaan?</a:t>
            </a:r>
          </a:p>
        </p:txBody>
      </p:sp>
    </p:spTree>
    <p:extLst>
      <p:ext uri="{BB962C8B-B14F-4D97-AF65-F5344CB8AC3E}">
        <p14:creationId xmlns:p14="http://schemas.microsoft.com/office/powerpoint/2010/main" val="970010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FF2281-D9CE-5AFE-A747-89BE2C98A844}"/>
              </a:ext>
            </a:extLst>
          </p:cNvPr>
          <p:cNvSpPr>
            <a:spLocks noGrp="1"/>
          </p:cNvSpPr>
          <p:nvPr>
            <p:ph type="title"/>
          </p:nvPr>
        </p:nvSpPr>
        <p:spPr>
          <a:xfrm>
            <a:off x="4965430" y="629268"/>
            <a:ext cx="6586491" cy="1286160"/>
          </a:xfrm>
        </p:spPr>
        <p:txBody>
          <a:bodyPr anchor="b">
            <a:normAutofit/>
          </a:bodyPr>
          <a:lstStyle/>
          <a:p>
            <a:r>
              <a:rPr lang="fi-FI"/>
              <a:t>Kysymyksiä ja ajattelun aiheita vanhemmalle</a:t>
            </a:r>
          </a:p>
        </p:txBody>
      </p:sp>
      <p:sp>
        <p:nvSpPr>
          <p:cNvPr id="3" name="Sisällön paikkamerkki 2">
            <a:extLst>
              <a:ext uri="{FF2B5EF4-FFF2-40B4-BE49-F238E27FC236}">
                <a16:creationId xmlns:a16="http://schemas.microsoft.com/office/drawing/2014/main" id="{D5A26A99-BD2E-3A0D-9BC4-997531DAF3F2}"/>
              </a:ext>
            </a:extLst>
          </p:cNvPr>
          <p:cNvSpPr>
            <a:spLocks noGrp="1"/>
          </p:cNvSpPr>
          <p:nvPr>
            <p:ph idx="1"/>
          </p:nvPr>
        </p:nvSpPr>
        <p:spPr>
          <a:xfrm>
            <a:off x="4965430" y="2248819"/>
            <a:ext cx="6808648" cy="3785419"/>
          </a:xfrm>
        </p:spPr>
        <p:txBody>
          <a:bodyPr>
            <a:normAutofit/>
          </a:bodyPr>
          <a:lstStyle/>
          <a:p>
            <a:pPr marL="342900" indent="-342900">
              <a:buFont typeface="Arial" panose="020B0604020202020204" pitchFamily="34" charset="0"/>
              <a:buChar char="•"/>
            </a:pPr>
            <a:r>
              <a:rPr lang="fi-FI" sz="1900" b="1"/>
              <a:t>Lapsi tulee harjoituksista, kysytkö: </a:t>
            </a:r>
          </a:p>
          <a:p>
            <a:pPr marL="685792" lvl="1" indent="-342900">
              <a:buFont typeface="Arial" panose="020B0604020202020204" pitchFamily="34" charset="0"/>
              <a:buChar char="•"/>
            </a:pPr>
            <a:r>
              <a:rPr lang="fi-FI" sz="1900"/>
              <a:t>Oliko kivaa? vai…</a:t>
            </a:r>
          </a:p>
          <a:p>
            <a:pPr marL="685792" lvl="1" indent="-342900">
              <a:buFont typeface="Arial" panose="020B0604020202020204" pitchFamily="34" charset="0"/>
              <a:buChar char="•"/>
            </a:pPr>
            <a:r>
              <a:rPr lang="fi-FI" sz="1900" b="1"/>
              <a:t>Miten meni tänään, mitä teitte?</a:t>
            </a:r>
          </a:p>
          <a:p>
            <a:pPr marL="1028683" lvl="2" indent="-342900">
              <a:buFont typeface="Arial" panose="020B0604020202020204" pitchFamily="34" charset="0"/>
              <a:buChar char="•"/>
            </a:pPr>
            <a:r>
              <a:rPr lang="fi-FI" sz="1900"/>
              <a:t>Kannusta lasta kertomaan harjoittelusta, oppimastaan ja tunnelmasta. Älä päästä liian helpolla – ”oli kivaa!”</a:t>
            </a:r>
          </a:p>
          <a:p>
            <a:pPr marL="342900" indent="-342900">
              <a:buFont typeface="Arial" panose="020B0604020202020204" pitchFamily="34" charset="0"/>
              <a:buChar char="•"/>
            </a:pPr>
            <a:r>
              <a:rPr lang="fi-FI" sz="1900"/>
              <a:t>Pohdi, miksi lapsesi aloitti harrastamisen tai miksi itse olet joskus harrastanut? </a:t>
            </a:r>
            <a:r>
              <a:rPr lang="fi-FI" sz="1900" b="1"/>
              <a:t>Tunnistatko ilon, innostuksen, kaverit tai oppimisen riemun? </a:t>
            </a:r>
            <a:r>
              <a:rPr lang="fi-FI" sz="1900"/>
              <a:t>Keskustele lapsesi kanssa – mistä hän nauttii ja onko sitä arjessa? </a:t>
            </a:r>
          </a:p>
          <a:p>
            <a:pPr marL="342900" indent="-342900">
              <a:buFont typeface="Arial" panose="020B0604020202020204" pitchFamily="34" charset="0"/>
              <a:buChar char="•"/>
            </a:pPr>
            <a:r>
              <a:rPr lang="fi-FI" sz="1900"/>
              <a:t>Suorittamisen ja kisamenestyksen sijaan, hyvinvoiva mieli ja lämmin tunnekokemus lajista ovat merkittäviä tekijöitä, että lapsi jatkaa liikuntaa myös aikuisena. </a:t>
            </a:r>
          </a:p>
        </p:txBody>
      </p:sp>
      <p:pic>
        <p:nvPicPr>
          <p:cNvPr id="5" name="Kuva 4">
            <a:extLst>
              <a:ext uri="{FF2B5EF4-FFF2-40B4-BE49-F238E27FC236}">
                <a16:creationId xmlns:a16="http://schemas.microsoft.com/office/drawing/2014/main" id="{7E41BF5C-8648-4278-6573-6D2829DD90C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154" r="625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652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249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0703C1-B33C-F995-4EB9-AE7E231B3750}"/>
              </a:ext>
            </a:extLst>
          </p:cNvPr>
          <p:cNvSpPr>
            <a:spLocks noGrp="1"/>
          </p:cNvSpPr>
          <p:nvPr>
            <p:ph type="title"/>
          </p:nvPr>
        </p:nvSpPr>
        <p:spPr>
          <a:xfrm>
            <a:off x="4965430" y="629268"/>
            <a:ext cx="6586491" cy="1286160"/>
          </a:xfrm>
        </p:spPr>
        <p:txBody>
          <a:bodyPr anchor="b">
            <a:normAutofit/>
          </a:bodyPr>
          <a:lstStyle/>
          <a:p>
            <a:r>
              <a:rPr lang="fi-FI"/>
              <a:t>Ollaan lasten puolella!</a:t>
            </a:r>
          </a:p>
        </p:txBody>
      </p:sp>
      <p:sp>
        <p:nvSpPr>
          <p:cNvPr id="3" name="Sisällön paikkamerkki 2">
            <a:extLst>
              <a:ext uri="{FF2B5EF4-FFF2-40B4-BE49-F238E27FC236}">
                <a16:creationId xmlns:a16="http://schemas.microsoft.com/office/drawing/2014/main" id="{EA0F7470-865A-3D57-8738-AEC3FECDC32B}"/>
              </a:ext>
            </a:extLst>
          </p:cNvPr>
          <p:cNvSpPr>
            <a:spLocks noGrp="1"/>
          </p:cNvSpPr>
          <p:nvPr>
            <p:ph idx="1"/>
          </p:nvPr>
        </p:nvSpPr>
        <p:spPr>
          <a:xfrm>
            <a:off x="4965430" y="2115117"/>
            <a:ext cx="6770942" cy="3916715"/>
          </a:xfrm>
        </p:spPr>
        <p:txBody>
          <a:bodyPr>
            <a:normAutofit lnSpcReduction="10000"/>
          </a:bodyPr>
          <a:lstStyle/>
          <a:p>
            <a:pPr marL="342900" indent="-342900">
              <a:buFont typeface="Arial" panose="020B0604020202020204" pitchFamily="34" charset="0"/>
              <a:buChar char="•"/>
            </a:pPr>
            <a:r>
              <a:rPr lang="fi-FI" sz="1900" dirty="0"/>
              <a:t>Joku suoritus tai hölmöily salilla voi olla tyhmä teko, mutta lapsi ei koskaan ole huono -&gt; kun annamme palautetta, on syytä keskittää palaute suoritteeseen, eikä lapsen persoonaan</a:t>
            </a:r>
          </a:p>
          <a:p>
            <a:pPr marL="685792" lvl="1" indent="-342900">
              <a:buFont typeface="Arial" panose="020B0604020202020204" pitchFamily="34" charset="0"/>
              <a:buChar char="•"/>
            </a:pPr>
            <a:r>
              <a:rPr lang="fi-FI" sz="1900" dirty="0"/>
              <a:t>Jos valmentaja antaa palautetta lapselle, voit kerrata palautteen kotona, mutta pysy turvallisella palautealueella eli suoritteessa -&gt; yleistäminen tai persoonan arvioiminen ei vie asiaa eteenpäin</a:t>
            </a:r>
          </a:p>
          <a:p>
            <a:pPr marL="342900" indent="-342900">
              <a:buFont typeface="Arial" panose="020B0604020202020204" pitchFamily="34" charset="0"/>
              <a:buChar char="•"/>
            </a:pPr>
            <a:r>
              <a:rPr lang="fi-FI" sz="1900" b="1" dirty="0"/>
              <a:t>Harrastetaan plussa puhetta</a:t>
            </a:r>
            <a:r>
              <a:rPr lang="fi-FI" sz="1900" dirty="0"/>
              <a:t>: kun puhutaan harrastamisesta lapsen kuullen tai muille lapsen ollessa paikalla, nostetaan esille liikunnan tuomia vahvuuksia ja hyötyjä yms. Lapsen kuulleen ei saisi haukkua valmentajaa tai kauhistella kustannuksia siinä mittakaavassa, että lapsi alkaa turhaan stressaamaan, onko hänen viisasta edes harrastaa?</a:t>
            </a:r>
          </a:p>
          <a:p>
            <a:pPr marL="685792" lvl="1" indent="-342900">
              <a:buFont typeface="Arial" panose="020B0604020202020204" pitchFamily="34" charset="0"/>
              <a:buChar char="•"/>
            </a:pPr>
            <a:r>
              <a:rPr lang="fi-FI" sz="1900" dirty="0"/>
              <a:t>HUOM, huolet pitää aina ottaa tarkastelun alle ja kuulla lasta harrastusasioissaan. </a:t>
            </a:r>
          </a:p>
          <a:p>
            <a:pPr marL="342900" indent="-342900">
              <a:buFont typeface="Arial" panose="020B0604020202020204" pitchFamily="34" charset="0"/>
              <a:buChar char="•"/>
            </a:pPr>
            <a:endParaRPr lang="fi-FI" sz="1900" dirty="0"/>
          </a:p>
        </p:txBody>
      </p:sp>
      <p:pic>
        <p:nvPicPr>
          <p:cNvPr id="5" name="Kuva 4" descr="Kuva, joka sisältää kohteen henkilö, ulko&#10;&#10;Kuvaus luotu automaattisesti">
            <a:extLst>
              <a:ext uri="{FF2B5EF4-FFF2-40B4-BE49-F238E27FC236}">
                <a16:creationId xmlns:a16="http://schemas.microsoft.com/office/drawing/2014/main" id="{F954CE12-B4A1-C8F5-0516-4D25570065F5}"/>
              </a:ext>
            </a:extLst>
          </p:cNvPr>
          <p:cNvPicPr>
            <a:picLocks noChangeAspect="1"/>
          </p:cNvPicPr>
          <p:nvPr/>
        </p:nvPicPr>
        <p:blipFill rotWithShape="1">
          <a:blip r:embed="rId2">
            <a:extLst>
              <a:ext uri="{28A0092B-C50C-407E-A947-70E740481C1C}">
                <a14:useLocalDpi xmlns:a14="http://schemas.microsoft.com/office/drawing/2010/main" val="0"/>
              </a:ext>
            </a:extLst>
          </a:blip>
          <a:srcRect l="19858" r="35023"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EB6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829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9710B43-534F-47B1-2CCA-D3F49096C059}"/>
              </a:ext>
            </a:extLst>
          </p:cNvPr>
          <p:cNvSpPr>
            <a:spLocks noGrp="1"/>
          </p:cNvSpPr>
          <p:nvPr>
            <p:ph type="ctrTitle"/>
          </p:nvPr>
        </p:nvSpPr>
        <p:spPr/>
        <p:txBody>
          <a:bodyPr/>
          <a:lstStyle/>
          <a:p>
            <a:r>
              <a:rPr lang="fi-FI"/>
              <a:t>Kiitos</a:t>
            </a:r>
          </a:p>
        </p:txBody>
      </p:sp>
      <p:sp>
        <p:nvSpPr>
          <p:cNvPr id="5" name="Alaotsikko 4">
            <a:extLst>
              <a:ext uri="{FF2B5EF4-FFF2-40B4-BE49-F238E27FC236}">
                <a16:creationId xmlns:a16="http://schemas.microsoft.com/office/drawing/2014/main" id="{9AA846E9-4582-FB43-2C19-8666C7F798BF}"/>
              </a:ext>
            </a:extLst>
          </p:cNvPr>
          <p:cNvSpPr>
            <a:spLocks noGrp="1"/>
          </p:cNvSpPr>
          <p:nvPr>
            <p:ph type="subTitle" idx="1"/>
          </p:nvPr>
        </p:nvSpPr>
        <p:spPr>
          <a:xfrm>
            <a:off x="1974715" y="3586385"/>
            <a:ext cx="8229600" cy="897389"/>
          </a:xfrm>
        </p:spPr>
        <p:txBody>
          <a:bodyPr>
            <a:normAutofit fontScale="85000" lnSpcReduction="10000"/>
          </a:bodyPr>
          <a:lstStyle/>
          <a:p>
            <a:r>
              <a:rPr lang="fi-FI"/>
              <a:t>On hyvä päättää ilta kiitokseen ja lyhyeen koontiin: mistä tänään puhuttiin? </a:t>
            </a:r>
          </a:p>
          <a:p>
            <a:r>
              <a:rPr lang="fi-FI"/>
              <a:t>Voisiko someen tehdä näkyväksi myös vanhempien kanssa tehtävää toimintaa ja varsinkin kiittää aktiivisesta osallistumisesta tai aktiivisia vapaaehtoisia arvostuksen tekona. </a:t>
            </a:r>
          </a:p>
        </p:txBody>
      </p:sp>
    </p:spTree>
    <p:extLst>
      <p:ext uri="{BB962C8B-B14F-4D97-AF65-F5344CB8AC3E}">
        <p14:creationId xmlns:p14="http://schemas.microsoft.com/office/powerpoint/2010/main" val="237637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isällön paikkamerkki 4" descr="Tyhjät puhekuplat">
            <a:extLst>
              <a:ext uri="{FF2B5EF4-FFF2-40B4-BE49-F238E27FC236}">
                <a16:creationId xmlns:a16="http://schemas.microsoft.com/office/drawing/2014/main" id="{6E3F453A-CC05-F4AB-2E4A-A31F87CF0B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627" b="10119"/>
          <a:stretch/>
        </p:blipFill>
        <p:spPr>
          <a:xfrm>
            <a:off x="20" y="1282"/>
            <a:ext cx="12191980" cy="6856718"/>
          </a:xfrm>
          <a:prstGeom prst="rect">
            <a:avLst/>
          </a:prstGeom>
        </p:spPr>
      </p:pic>
      <p:sp>
        <p:nvSpPr>
          <p:cNvPr id="6" name="Tekstiruutu 5">
            <a:extLst>
              <a:ext uri="{FF2B5EF4-FFF2-40B4-BE49-F238E27FC236}">
                <a16:creationId xmlns:a16="http://schemas.microsoft.com/office/drawing/2014/main" id="{E799440F-9D98-37C9-32D2-FC70CB64C5AE}"/>
              </a:ext>
            </a:extLst>
          </p:cNvPr>
          <p:cNvSpPr txBox="1"/>
          <p:nvPr/>
        </p:nvSpPr>
        <p:spPr>
          <a:xfrm>
            <a:off x="4610911" y="2879387"/>
            <a:ext cx="5603132" cy="2308324"/>
          </a:xfrm>
          <a:prstGeom prst="rect">
            <a:avLst/>
          </a:prstGeom>
          <a:noFill/>
        </p:spPr>
        <p:txBody>
          <a:bodyPr wrap="square" rtlCol="0">
            <a:spAutoFit/>
          </a:bodyPr>
          <a:lstStyle/>
          <a:p>
            <a:r>
              <a:rPr lang="fi-FI"/>
              <a:t>Tullaan tutuiksi!</a:t>
            </a:r>
          </a:p>
          <a:p>
            <a:endParaRPr lang="fi-FI"/>
          </a:p>
          <a:p>
            <a:pPr marL="285750" indent="-285750">
              <a:buFont typeface="Arial" panose="020B0604020202020204" pitchFamily="34" charset="0"/>
              <a:buChar char="•"/>
            </a:pPr>
            <a:r>
              <a:rPr lang="fi-FI"/>
              <a:t>Esittele itsesi vieruskaverille/pienryhmässä: kenen vanhempi olet ja miten perheenne on tullut mukaan voimisteluun </a:t>
            </a:r>
          </a:p>
          <a:p>
            <a:pPr marL="742950" lvl="1" indent="-285750">
              <a:buFont typeface="Arial" panose="020B0604020202020204" pitchFamily="34" charset="0"/>
              <a:buChar char="•"/>
            </a:pPr>
            <a:r>
              <a:rPr lang="fi-FI"/>
              <a:t> (turvallinen tutustuminen pienryhmässä)</a:t>
            </a:r>
          </a:p>
          <a:p>
            <a:pPr marL="285750" indent="-285750">
              <a:buFont typeface="Arial" panose="020B0604020202020204" pitchFamily="34" charset="0"/>
              <a:buChar char="•"/>
            </a:pPr>
            <a:r>
              <a:rPr lang="fi-FI"/>
              <a:t>Käydään ryhmässä läpi kenen vanhempia on paikalla</a:t>
            </a:r>
          </a:p>
          <a:p>
            <a:pPr marL="742950" lvl="1" indent="-285750">
              <a:buFont typeface="Arial" panose="020B0604020202020204" pitchFamily="34" charset="0"/>
              <a:buChar char="•"/>
            </a:pPr>
            <a:r>
              <a:rPr lang="fi-FI"/>
              <a:t>(lämmittelyn jälkeen ryhmässä esittäytyminen)</a:t>
            </a:r>
          </a:p>
        </p:txBody>
      </p:sp>
    </p:spTree>
    <p:extLst>
      <p:ext uri="{BB962C8B-B14F-4D97-AF65-F5344CB8AC3E}">
        <p14:creationId xmlns:p14="http://schemas.microsoft.com/office/powerpoint/2010/main" val="630847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0A97D1-AA34-08A0-D673-A19524E601EA}"/>
              </a:ext>
            </a:extLst>
          </p:cNvPr>
          <p:cNvSpPr>
            <a:spLocks noGrp="1"/>
          </p:cNvSpPr>
          <p:nvPr>
            <p:ph type="ctrTitle"/>
          </p:nvPr>
        </p:nvSpPr>
        <p:spPr/>
        <p:txBody>
          <a:bodyPr/>
          <a:lstStyle/>
          <a:p>
            <a:r>
              <a:rPr lang="fi-FI" dirty="0"/>
              <a:t>Seura tutuksi</a:t>
            </a:r>
          </a:p>
        </p:txBody>
      </p:sp>
      <p:sp>
        <p:nvSpPr>
          <p:cNvPr id="3" name="Alaotsikko 2">
            <a:extLst>
              <a:ext uri="{FF2B5EF4-FFF2-40B4-BE49-F238E27FC236}">
                <a16:creationId xmlns:a16="http://schemas.microsoft.com/office/drawing/2014/main" id="{FF63260C-4D77-AB3D-1F51-9E741C498855}"/>
              </a:ext>
            </a:extLst>
          </p:cNvPr>
          <p:cNvSpPr>
            <a:spLocks noGrp="1"/>
          </p:cNvSpPr>
          <p:nvPr>
            <p:ph type="subTitle" idx="1"/>
          </p:nvPr>
        </p:nvSpPr>
        <p:spPr/>
        <p:txBody>
          <a:bodyPr/>
          <a:lstStyle/>
          <a:p>
            <a:r>
              <a:rPr lang="fi-FI" dirty="0"/>
              <a:t>Jokaisen tulisi tietää hieman lapsen seurasta ja keneen otetaan mm. yhteyttä tarvittaessa. </a:t>
            </a:r>
          </a:p>
        </p:txBody>
      </p:sp>
    </p:spTree>
    <p:extLst>
      <p:ext uri="{BB962C8B-B14F-4D97-AF65-F5344CB8AC3E}">
        <p14:creationId xmlns:p14="http://schemas.microsoft.com/office/powerpoint/2010/main" val="3575033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73FC54-94FB-E5ED-6DF9-CE3006003335}"/>
              </a:ext>
            </a:extLst>
          </p:cNvPr>
          <p:cNvSpPr>
            <a:spLocks noGrp="1"/>
          </p:cNvSpPr>
          <p:nvPr>
            <p:ph type="title"/>
          </p:nvPr>
        </p:nvSpPr>
        <p:spPr/>
        <p:txBody>
          <a:bodyPr/>
          <a:lstStyle/>
          <a:p>
            <a:r>
              <a:rPr lang="fi-FI"/>
              <a:t>Seura tutuksi</a:t>
            </a:r>
          </a:p>
        </p:txBody>
      </p:sp>
      <p:sp>
        <p:nvSpPr>
          <p:cNvPr id="3" name="Sisällön paikkamerkki 2">
            <a:extLst>
              <a:ext uri="{FF2B5EF4-FFF2-40B4-BE49-F238E27FC236}">
                <a16:creationId xmlns:a16="http://schemas.microsoft.com/office/drawing/2014/main" id="{64CE38BB-5B4D-5B22-8ACE-3A27F720AE9F}"/>
              </a:ext>
            </a:extLst>
          </p:cNvPr>
          <p:cNvSpPr>
            <a:spLocks noGrp="1"/>
          </p:cNvSpPr>
          <p:nvPr>
            <p:ph idx="1"/>
          </p:nvPr>
        </p:nvSpPr>
        <p:spPr>
          <a:xfrm>
            <a:off x="4250987" y="1328368"/>
            <a:ext cx="7102812" cy="4848595"/>
          </a:xfrm>
        </p:spPr>
        <p:txBody>
          <a:bodyPr vert="horz" lIns="91440" tIns="45720" rIns="91440" bIns="45720" rtlCol="0" anchor="t">
            <a:normAutofit fontScale="85000" lnSpcReduction="20000"/>
          </a:bodyPr>
          <a:lstStyle/>
          <a:p>
            <a:pPr lvl="1"/>
            <a:r>
              <a:rPr lang="fi-FI"/>
              <a:t>Perustettu, jäsenmäärä, lajit / liikuntatarjonta</a:t>
            </a:r>
            <a:endParaRPr lang="fi-FI">
              <a:cs typeface="Calibri"/>
            </a:endParaRPr>
          </a:p>
          <a:p>
            <a:pPr lvl="1"/>
            <a:r>
              <a:rPr lang="fi-FI"/>
              <a:t>Ohjaajien / valmentajien määrä</a:t>
            </a:r>
            <a:endParaRPr lang="fi-FI">
              <a:cs typeface="Calibri" panose="020F0502020204030204"/>
            </a:endParaRPr>
          </a:p>
          <a:p>
            <a:pPr lvl="1"/>
            <a:r>
              <a:rPr lang="fi-FI"/>
              <a:t>Vapaaehtoistoimijoiden (hallitus, tiimit, talkoolaiset, ym.) määrä seurassa</a:t>
            </a:r>
            <a:endParaRPr lang="fi-FI">
              <a:ea typeface="Calibri"/>
              <a:cs typeface="Calibri"/>
            </a:endParaRPr>
          </a:p>
          <a:p>
            <a:pPr lvl="1"/>
            <a:r>
              <a:rPr lang="fi-FI">
                <a:ea typeface="Calibri"/>
                <a:cs typeface="Calibri"/>
              </a:rPr>
              <a:t>Onko seuralla päätoimisia työntekijöitä</a:t>
            </a:r>
            <a:endParaRPr lang="fi-FI"/>
          </a:p>
          <a:p>
            <a:pPr lvl="1"/>
            <a:r>
              <a:rPr lang="fi-FI"/>
              <a:t>Harraste- / lajitoiminnan seura / kasvattiseura -&gt; millaisia polkuja seurassa on?</a:t>
            </a:r>
            <a:endParaRPr lang="fi-FI">
              <a:cs typeface="Calibri"/>
            </a:endParaRPr>
          </a:p>
          <a:p>
            <a:pPr lvl="1"/>
            <a:r>
              <a:rPr lang="fi-FI">
                <a:cs typeface="Calibri"/>
              </a:rPr>
              <a:t>Onko seura Tähtiseura? (muista kertoa, mitä tarkoittaa olla Tähtiseura!)</a:t>
            </a:r>
          </a:p>
          <a:p>
            <a:pPr lvl="1"/>
            <a:r>
              <a:rPr lang="fi-FI">
                <a:ea typeface="Calibri"/>
                <a:cs typeface="Calibri"/>
              </a:rPr>
              <a:t>Seuran vastuullisuusohjelma tai vastuullisuuden toimenpiteet?</a:t>
            </a:r>
          </a:p>
          <a:p>
            <a:pPr lvl="1"/>
            <a:r>
              <a:rPr lang="fi-FI">
                <a:cs typeface="Calibri"/>
              </a:rPr>
              <a:t>Miten huoltaja voi osallistua toimintaan: seuran vuosikokous, seuran hallitus ja tiimityöskentely, tapahtumat &amp; talkoot, seuran aikuisliikunnan tarjonta...</a:t>
            </a:r>
            <a:endParaRPr lang="fi-FI">
              <a:ea typeface="Calibri"/>
              <a:cs typeface="Calibri"/>
            </a:endParaRPr>
          </a:p>
          <a:p>
            <a:pPr lvl="1"/>
            <a:r>
              <a:rPr lang="fi-FI">
                <a:ea typeface="Calibri"/>
                <a:cs typeface="Calibri"/>
              </a:rPr>
              <a:t>Mistä huoltaja löytää lisätietoa lapsen harrastukseen liittyen (nettiosoite)</a:t>
            </a:r>
          </a:p>
          <a:p>
            <a:pPr lvl="1"/>
            <a:r>
              <a:rPr lang="fi-FI">
                <a:ea typeface="Calibri"/>
                <a:cs typeface="Calibri"/>
              </a:rPr>
              <a:t>Miten seurassa toimii palautteenantaminen/yhteydenottaminen: keneen olla yhteydessä ja miten?</a:t>
            </a:r>
          </a:p>
          <a:p>
            <a:pPr marL="457200" lvl="1" indent="0">
              <a:buNone/>
            </a:pPr>
            <a:endParaRPr lang="fi-FI">
              <a:ea typeface="Calibri"/>
              <a:cs typeface="Calibri"/>
            </a:endParaRPr>
          </a:p>
          <a:p>
            <a:pPr lvl="1"/>
            <a:endParaRPr lang="fi-FI">
              <a:ea typeface="Calibri"/>
              <a:cs typeface="Calibri"/>
            </a:endParaRPr>
          </a:p>
          <a:p>
            <a:pPr lvl="1"/>
            <a:endParaRPr lang="fi-FI">
              <a:ea typeface="Calibri"/>
              <a:cs typeface="Calibri"/>
            </a:endParaRPr>
          </a:p>
          <a:p>
            <a:endParaRPr lang="fi-FI">
              <a:ea typeface="Calibri"/>
              <a:cs typeface="Calibri"/>
            </a:endParaRPr>
          </a:p>
        </p:txBody>
      </p:sp>
      <p:sp>
        <p:nvSpPr>
          <p:cNvPr id="4" name="Tekstiruutu 3">
            <a:extLst>
              <a:ext uri="{FF2B5EF4-FFF2-40B4-BE49-F238E27FC236}">
                <a16:creationId xmlns:a16="http://schemas.microsoft.com/office/drawing/2014/main" id="{6B7AD5F9-EB18-1EC9-3B1D-05175CDA3CFD}"/>
              </a:ext>
            </a:extLst>
          </p:cNvPr>
          <p:cNvSpPr txBox="1"/>
          <p:nvPr/>
        </p:nvSpPr>
        <p:spPr>
          <a:xfrm>
            <a:off x="9612753" y="554169"/>
            <a:ext cx="21637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solidFill>
                  <a:srgbClr val="0070C0"/>
                </a:solidFill>
                <a:ea typeface="Calibri"/>
                <a:cs typeface="Calibri"/>
              </a:rPr>
              <a:t>Tähän voi lisätä seuran logon</a:t>
            </a:r>
            <a:endParaRPr lang="fi-FI">
              <a:solidFill>
                <a:srgbClr val="0070C0"/>
              </a:solidFill>
            </a:endParaRPr>
          </a:p>
        </p:txBody>
      </p:sp>
      <p:pic>
        <p:nvPicPr>
          <p:cNvPr id="10" name="Kuva 9" descr="Kuva, joka sisältää kohteen teksti, henkilö, väkijoukko&#10;&#10;Kuvaus luotu automaattisesti">
            <a:extLst>
              <a:ext uri="{FF2B5EF4-FFF2-40B4-BE49-F238E27FC236}">
                <a16:creationId xmlns:a16="http://schemas.microsoft.com/office/drawing/2014/main" id="{1777F24C-304D-A7E1-7273-24279DA6C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sp>
        <p:nvSpPr>
          <p:cNvPr id="11" name="Tekstiruutu 10">
            <a:extLst>
              <a:ext uri="{FF2B5EF4-FFF2-40B4-BE49-F238E27FC236}">
                <a16:creationId xmlns:a16="http://schemas.microsoft.com/office/drawing/2014/main" id="{35EC17E6-BF36-C692-82DE-6EBDD0686D4E}"/>
              </a:ext>
            </a:extLst>
          </p:cNvPr>
          <p:cNvSpPr txBox="1"/>
          <p:nvPr/>
        </p:nvSpPr>
        <p:spPr>
          <a:xfrm>
            <a:off x="4487159" y="319717"/>
            <a:ext cx="3857625" cy="984885"/>
          </a:xfrm>
          <a:prstGeom prst="rect">
            <a:avLst/>
          </a:prstGeom>
          <a:noFill/>
        </p:spPr>
        <p:txBody>
          <a:bodyPr wrap="square" rtlCol="0">
            <a:spAutoFit/>
          </a:bodyPr>
          <a:lstStyle/>
          <a:p>
            <a:r>
              <a:rPr lang="fi-FI" sz="4000"/>
              <a:t>Seuran esittely</a:t>
            </a:r>
          </a:p>
          <a:p>
            <a:endParaRPr lang="fi-FI"/>
          </a:p>
        </p:txBody>
      </p:sp>
    </p:spTree>
    <p:extLst>
      <p:ext uri="{BB962C8B-B14F-4D97-AF65-F5344CB8AC3E}">
        <p14:creationId xmlns:p14="http://schemas.microsoft.com/office/powerpoint/2010/main" val="264577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73FC54-94FB-E5ED-6DF9-CE3006003335}"/>
              </a:ext>
            </a:extLst>
          </p:cNvPr>
          <p:cNvSpPr>
            <a:spLocks noGrp="1"/>
          </p:cNvSpPr>
          <p:nvPr>
            <p:ph type="title"/>
          </p:nvPr>
        </p:nvSpPr>
        <p:spPr/>
        <p:txBody>
          <a:bodyPr/>
          <a:lstStyle/>
          <a:p>
            <a:r>
              <a:rPr lang="fi-FI"/>
              <a:t>Seura osana koko voimistelun kenttää</a:t>
            </a:r>
          </a:p>
        </p:txBody>
      </p:sp>
      <p:sp>
        <p:nvSpPr>
          <p:cNvPr id="3" name="Sisällön paikkamerkki 2">
            <a:extLst>
              <a:ext uri="{FF2B5EF4-FFF2-40B4-BE49-F238E27FC236}">
                <a16:creationId xmlns:a16="http://schemas.microsoft.com/office/drawing/2014/main" id="{64CE38BB-5B4D-5B22-8ACE-3A27F720AE9F}"/>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fi-FI">
                <a:ea typeface="Calibri"/>
                <a:cs typeface="Calibri"/>
              </a:rPr>
              <a:t>Suomen Voimisteluliiton jäsenseura</a:t>
            </a:r>
          </a:p>
          <a:p>
            <a:pPr marL="342900" indent="-342900">
              <a:buFont typeface="Arial" panose="020B0604020202020204" pitchFamily="34" charset="0"/>
              <a:buChar char="•"/>
            </a:pPr>
            <a:r>
              <a:rPr lang="fi-FI">
                <a:ea typeface="Calibri"/>
                <a:cs typeface="Calibri"/>
              </a:rPr>
              <a:t>Voimisteluseuroja yhteensä 330</a:t>
            </a:r>
          </a:p>
          <a:p>
            <a:pPr marL="342900" indent="-342900">
              <a:buFont typeface="Arial" panose="020B0604020202020204" pitchFamily="34" charset="0"/>
              <a:buChar char="•"/>
            </a:pPr>
            <a:r>
              <a:rPr lang="fi-FI">
                <a:ea typeface="Calibri"/>
                <a:cs typeface="Calibri"/>
              </a:rPr>
              <a:t>Voimistelussa laaja harrastetoiminta ja yhdeksän kilpalajia: </a:t>
            </a:r>
          </a:p>
          <a:p>
            <a:pPr marL="685792" lvl="1" indent="-342900">
              <a:buFont typeface="Arial" panose="020B0604020202020204" pitchFamily="34" charset="0"/>
              <a:buChar char="•"/>
            </a:pPr>
            <a:r>
              <a:rPr lang="fi-FI">
                <a:ea typeface="Calibri"/>
                <a:cs typeface="Calibri"/>
              </a:rPr>
              <a:t>akrobatiavoimistelu, joukkuevoimistelu, </a:t>
            </a:r>
            <a:r>
              <a:rPr lang="fi-FI" err="1">
                <a:ea typeface="Calibri"/>
                <a:cs typeface="Calibri"/>
              </a:rPr>
              <a:t>kilpa-aerobic</a:t>
            </a:r>
            <a:r>
              <a:rPr lang="fi-FI">
                <a:ea typeface="Calibri"/>
                <a:cs typeface="Calibri"/>
              </a:rPr>
              <a:t>, miesten telinevoimistelu, naisten telinevoimistelu, rytminen voimistelu, tanssillinen voimistelu, TeamGym, trampoliinivoimistelu. Lisäksi monessa voimisteluseurassa voi harrastaa tanssia.</a:t>
            </a:r>
          </a:p>
          <a:p>
            <a:pPr marL="342900" indent="-342900">
              <a:buFont typeface="Arial" panose="020B0604020202020204" pitchFamily="34" charset="0"/>
              <a:buChar char="•"/>
            </a:pPr>
            <a:r>
              <a:rPr lang="fi-FI">
                <a:ea typeface="Calibri"/>
                <a:cs typeface="Calibri"/>
              </a:rPr>
              <a:t>Voimistelussa enemmän Tähtiseuroja (liikunnan ja urheilun laatuseuroja) kuin missään muussa lajissa</a:t>
            </a:r>
          </a:p>
        </p:txBody>
      </p:sp>
      <p:pic>
        <p:nvPicPr>
          <p:cNvPr id="4" name="Kuva 4">
            <a:extLst>
              <a:ext uri="{FF2B5EF4-FFF2-40B4-BE49-F238E27FC236}">
                <a16:creationId xmlns:a16="http://schemas.microsoft.com/office/drawing/2014/main" id="{C70B4F81-5A2B-D2AB-C3E8-BB8A996A5227}"/>
              </a:ext>
            </a:extLst>
          </p:cNvPr>
          <p:cNvPicPr>
            <a:picLocks noChangeAspect="1"/>
          </p:cNvPicPr>
          <p:nvPr/>
        </p:nvPicPr>
        <p:blipFill>
          <a:blip r:embed="rId2"/>
          <a:stretch>
            <a:fillRect/>
          </a:stretch>
        </p:blipFill>
        <p:spPr>
          <a:xfrm>
            <a:off x="9117339" y="478636"/>
            <a:ext cx="2354894" cy="2650575"/>
          </a:xfrm>
          <a:prstGeom prst="rect">
            <a:avLst/>
          </a:prstGeom>
        </p:spPr>
      </p:pic>
    </p:spTree>
    <p:extLst>
      <p:ext uri="{BB962C8B-B14F-4D97-AF65-F5344CB8AC3E}">
        <p14:creationId xmlns:p14="http://schemas.microsoft.com/office/powerpoint/2010/main" val="420303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4757A4-402D-61A1-D1B1-6EDF0E573CD6}"/>
              </a:ext>
            </a:extLst>
          </p:cNvPr>
          <p:cNvSpPr>
            <a:spLocks noGrp="1"/>
          </p:cNvSpPr>
          <p:nvPr>
            <p:ph type="title"/>
          </p:nvPr>
        </p:nvSpPr>
        <p:spPr>
          <a:xfrm>
            <a:off x="838200" y="365126"/>
            <a:ext cx="10515600" cy="1161834"/>
          </a:xfrm>
        </p:spPr>
        <p:txBody>
          <a:bodyPr>
            <a:normAutofit fontScale="90000"/>
          </a:bodyPr>
          <a:lstStyle/>
          <a:p>
            <a:r>
              <a:rPr lang="fi-FI" sz="3600" b="1" u="sng">
                <a:solidFill>
                  <a:srgbClr val="000000"/>
                </a:solidFill>
                <a:effectLst/>
                <a:latin typeface="Arial" panose="020B0604020202020204" pitchFamily="34" charset="0"/>
                <a:ea typeface="Calibri" panose="020F0502020204030204" pitchFamily="34" charset="0"/>
              </a:rPr>
              <a:t>Huoltaja</a:t>
            </a:r>
            <a:r>
              <a:rPr lang="fi-FI" sz="3600" b="1">
                <a:solidFill>
                  <a:srgbClr val="000000"/>
                </a:solidFill>
                <a:effectLst/>
                <a:latin typeface="Arial" panose="020B0604020202020204" pitchFamily="34" charset="0"/>
                <a:ea typeface="Calibri" panose="020F0502020204030204" pitchFamily="34" charset="0"/>
              </a:rPr>
              <a:t>palaverin –pohja valmentajalle (</a:t>
            </a:r>
            <a:r>
              <a:rPr lang="fi-FI" sz="3600" b="1">
                <a:solidFill>
                  <a:srgbClr val="0070C0"/>
                </a:solidFill>
                <a:effectLst/>
                <a:latin typeface="Arial" panose="020B0604020202020204" pitchFamily="34" charset="0"/>
                <a:ea typeface="Calibri" panose="020F0502020204030204" pitchFamily="34" charset="0"/>
              </a:rPr>
              <a:t>malli JNV</a:t>
            </a:r>
            <a:r>
              <a:rPr lang="fi-FI" sz="3600" b="1">
                <a:solidFill>
                  <a:srgbClr val="000000"/>
                </a:solidFill>
                <a:effectLst/>
                <a:latin typeface="Arial" panose="020B0604020202020204" pitchFamily="34" charset="0"/>
                <a:ea typeface="Calibri" panose="020F0502020204030204" pitchFamily="34" charset="0"/>
              </a:rPr>
              <a:t>)</a:t>
            </a:r>
            <a:br>
              <a:rPr lang="fi-FI" sz="4400">
                <a:effectLst/>
                <a:latin typeface="Calibri" panose="020F0502020204030204" pitchFamily="34" charset="0"/>
                <a:ea typeface="Calibri" panose="020F0502020204030204" pitchFamily="34" charset="0"/>
              </a:rPr>
            </a:br>
            <a:endParaRPr lang="fi-FI"/>
          </a:p>
        </p:txBody>
      </p:sp>
      <p:sp>
        <p:nvSpPr>
          <p:cNvPr id="3" name="Sisällön paikkamerkki 2">
            <a:extLst>
              <a:ext uri="{FF2B5EF4-FFF2-40B4-BE49-F238E27FC236}">
                <a16:creationId xmlns:a16="http://schemas.microsoft.com/office/drawing/2014/main" id="{E75FA63B-DA19-FA08-A1C9-77AE872CF947}"/>
              </a:ext>
            </a:extLst>
          </p:cNvPr>
          <p:cNvSpPr>
            <a:spLocks noGrp="1"/>
          </p:cNvSpPr>
          <p:nvPr>
            <p:ph idx="1"/>
          </p:nvPr>
        </p:nvSpPr>
        <p:spPr>
          <a:xfrm>
            <a:off x="838199" y="1127464"/>
            <a:ext cx="10615367" cy="5292190"/>
          </a:xfrm>
        </p:spPr>
        <p:txBody>
          <a:bodyPr>
            <a:normAutofit fontScale="55000" lnSpcReduction="20000"/>
          </a:bodyPr>
          <a:lstStyle/>
          <a:p>
            <a:pPr marL="342900" lvl="0" indent="-342900">
              <a:buSzPts val="1000"/>
              <a:buFont typeface="Symbol" panose="05050102010706020507" pitchFamily="18" charset="2"/>
              <a:buChar char=""/>
              <a:tabLst>
                <a:tab pos="457200" algn="l"/>
              </a:tabLst>
            </a:pPr>
            <a:r>
              <a:rPr lang="fi-FI" sz="2200" b="1">
                <a:solidFill>
                  <a:srgbClr val="000000"/>
                </a:solidFill>
                <a:effectLst/>
              </a:rPr>
              <a:t>Huoltajiin tutustuminen</a:t>
            </a:r>
            <a:endParaRPr lang="fi-FI" sz="2200" b="1">
              <a:effectLst/>
            </a:endParaRP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Esim. nimikierros ja kuka on kenenkin voimistelijan huoltaja</a:t>
            </a: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Oman joukkueen huoltajien sähköpostilistat, mahdolliset tekstari-listat ym. keräys</a:t>
            </a: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Joukkueen valmentajien yhteystietojen jakaminen huoltajille</a:t>
            </a: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Seuran nettisivujen &amp; yhteystietojen esittely</a:t>
            </a:r>
            <a:br>
              <a:rPr lang="fi-FI" sz="2200">
                <a:solidFill>
                  <a:srgbClr val="000000"/>
                </a:solidFill>
                <a:effectLst/>
                <a:ea typeface="Times New Roman" panose="02020603050405020304" pitchFamily="18" charset="0"/>
              </a:rPr>
            </a:br>
            <a:endParaRPr lang="fi-FI" sz="2200">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fi-FI" sz="2200">
                <a:solidFill>
                  <a:srgbClr val="000000"/>
                </a:solidFill>
                <a:effectLst/>
              </a:rPr>
              <a:t>Joukkueenjohtajien (JOJO) valitseminen omasta joukkueesta (Jojo voi olla jo valittuna ja apuna huoltajien palaverissa, jojo voi olla kiertävä, heitä voi olla 2 jne. Millaisilla asioilla, tehtävää voisi markkinoida uusille?)</a:t>
            </a:r>
            <a:br>
              <a:rPr lang="fi-FI" sz="2200">
                <a:solidFill>
                  <a:srgbClr val="000000"/>
                </a:solidFill>
                <a:effectLst/>
                <a:ea typeface="Times New Roman" panose="02020603050405020304" pitchFamily="18" charset="0"/>
              </a:rPr>
            </a:br>
            <a:endParaRPr lang="fi-FI" sz="2200">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fi-FI" sz="2200">
                <a:solidFill>
                  <a:srgbClr val="000000"/>
                </a:solidFill>
                <a:effectLst/>
                <a:ea typeface="Calibri" panose="020F0502020204030204" pitchFamily="34" charset="0"/>
              </a:rPr>
              <a:t>Kerää ja tarkista voimistelijoiden henkilötiedot (sairaudet, allergiat) - huomioi tietojen arkaluonteisuus - Pyydä esim. huoltajia laittamaan viestillä </a:t>
            </a:r>
            <a:r>
              <a:rPr lang="fi-FI" sz="2200" err="1">
                <a:solidFill>
                  <a:srgbClr val="000000"/>
                </a:solidFill>
                <a:effectLst/>
                <a:ea typeface="Calibri" panose="020F0502020204030204" pitchFamily="34" charset="0"/>
              </a:rPr>
              <a:t>tms</a:t>
            </a:r>
            <a:br>
              <a:rPr lang="fi-FI" sz="2200">
                <a:solidFill>
                  <a:srgbClr val="000000"/>
                </a:solidFill>
                <a:effectLst/>
                <a:ea typeface="Times New Roman" panose="02020603050405020304" pitchFamily="18" charset="0"/>
              </a:rPr>
            </a:br>
            <a:endParaRPr lang="fi-FI" sz="2200">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fi-FI" sz="2200" b="1">
                <a:solidFill>
                  <a:srgbClr val="000000"/>
                </a:solidFill>
              </a:rPr>
              <a:t>Ryhmän</a:t>
            </a:r>
            <a:r>
              <a:rPr lang="fi-FI" sz="2200" b="1">
                <a:solidFill>
                  <a:srgbClr val="000000"/>
                </a:solidFill>
                <a:effectLst/>
              </a:rPr>
              <a:t> pelisääntöjen esittely </a:t>
            </a:r>
            <a:r>
              <a:rPr lang="fi-FI" sz="2200">
                <a:solidFill>
                  <a:srgbClr val="000000"/>
                </a:solidFill>
                <a:effectLst/>
              </a:rPr>
              <a:t>&amp; </a:t>
            </a:r>
            <a:r>
              <a:rPr lang="fi-FI" sz="2200" b="1" u="sng">
                <a:solidFill>
                  <a:srgbClr val="000000"/>
                </a:solidFill>
                <a:effectLst/>
              </a:rPr>
              <a:t>pelisääntöjen tekeminen huoltajien kanssa </a:t>
            </a:r>
            <a:r>
              <a:rPr lang="fi-FI" sz="2200">
                <a:solidFill>
                  <a:srgbClr val="000000"/>
                </a:solidFill>
                <a:effectLst/>
              </a:rPr>
              <a:t>- &gt; osallisuus ja yhdessä tekeminen</a:t>
            </a:r>
          </a:p>
          <a:p>
            <a:pPr marL="342900" lvl="0" indent="-342900">
              <a:buSzPts val="1000"/>
              <a:buFont typeface="Symbol" panose="05050102010706020507" pitchFamily="18" charset="2"/>
              <a:buChar char=""/>
              <a:tabLst>
                <a:tab pos="457200" algn="l"/>
              </a:tabLst>
            </a:pPr>
            <a:r>
              <a:rPr lang="fi-FI" sz="2200">
                <a:solidFill>
                  <a:srgbClr val="000000"/>
                </a:solidFill>
                <a:effectLst/>
              </a:rPr>
              <a:t>Harrastusmaksujen esittely</a:t>
            </a:r>
            <a:endParaRPr lang="fi-FI" sz="2200">
              <a:effectLst/>
            </a:endParaRP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Yhteydenpito valmentajiin: miten, milloin? On huomioitava, että valmentajalla on myös työaika ja vapaa-aika</a:t>
            </a: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Seurassa harrastamisen mahdollisuudet ja polut</a:t>
            </a: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Kausimaksu ja lisenssit</a:t>
            </a: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Kilpailut &amp; leirit</a:t>
            </a: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Puvut &amp; treeniasut</a:t>
            </a:r>
            <a:endParaRPr lang="fi-FI" sz="2200">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fi-FI" sz="2200">
                <a:solidFill>
                  <a:srgbClr val="000000"/>
                </a:solidFill>
                <a:effectLst/>
              </a:rPr>
              <a:t>Harrastusaikojen ja -paikkojen &amp; tapahtumien (esim. näytökset ym.) esittely</a:t>
            </a:r>
            <a:endParaRPr lang="fi-FI" sz="2200">
              <a:effectLst/>
            </a:endParaRP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Talkoovastuiden ym. esittely</a:t>
            </a:r>
            <a:r>
              <a:rPr lang="fi-FI" sz="2200">
                <a:solidFill>
                  <a:srgbClr val="000000"/>
                </a:solidFill>
                <a:effectLst/>
                <a:ea typeface="Calibri" panose="020F0502020204030204" pitchFamily="34" charset="0"/>
              </a:rPr>
              <a:t> -&gt; pyydä joku kokemusesimerkki kertomaan, mitä talkootyö on tuonut vanhemmalle esim. yhteisöllisyyttä</a:t>
            </a:r>
            <a:endParaRPr lang="fi-FI" sz="2200">
              <a:effectLst/>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fi-FI" sz="2200" b="1">
                <a:solidFill>
                  <a:srgbClr val="000000"/>
                </a:solidFill>
                <a:effectLst/>
                <a:ea typeface="Times New Roman" panose="02020603050405020304" pitchFamily="18" charset="0"/>
              </a:rPr>
              <a:t>Esittele myös harrastuksen luonne, </a:t>
            </a:r>
            <a:r>
              <a:rPr lang="fi-FI" sz="2200">
                <a:solidFill>
                  <a:srgbClr val="000000"/>
                </a:solidFill>
                <a:effectLst/>
                <a:ea typeface="Times New Roman" panose="02020603050405020304" pitchFamily="18" charset="0"/>
              </a:rPr>
              <a:t>jos joukkueessa on uusia perheitä. Esimerkiksi hiusten laittaminen nutturalle esityksiin/ kilpailuihin voi olla joillekin täysin uusi juttu.</a:t>
            </a:r>
            <a:endParaRPr lang="fi-FI" sz="2200">
              <a:solidFill>
                <a:srgbClr val="000000"/>
              </a:solidFill>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fi-FI" sz="2200">
                <a:solidFill>
                  <a:srgbClr val="000000"/>
                </a:solidFill>
                <a:effectLst/>
              </a:rPr>
              <a:t>Lopetus: </a:t>
            </a:r>
            <a:endParaRPr lang="fi-FI" sz="2200">
              <a:effectLst/>
            </a:endParaRPr>
          </a:p>
          <a:p>
            <a:pPr marL="742950" lvl="1" indent="-285750">
              <a:buSzPts val="1000"/>
              <a:buFont typeface="Courier New" panose="02070309020205020404" pitchFamily="49" charset="0"/>
              <a:buChar char="o"/>
              <a:tabLst>
                <a:tab pos="914400" algn="l"/>
              </a:tabLst>
            </a:pPr>
            <a:r>
              <a:rPr lang="fi-FI" sz="2200" b="1">
                <a:solidFill>
                  <a:srgbClr val="000000"/>
                </a:solidFill>
                <a:effectLst/>
                <a:cs typeface="Times New Roman" panose="02020603050405020304" pitchFamily="18" charset="0"/>
              </a:rPr>
              <a:t>Anna huoltajille mahdollisuus kysyä lopuksi asioista.</a:t>
            </a:r>
          </a:p>
          <a:p>
            <a:pPr marL="742950" lvl="1" indent="-285750">
              <a:buSzPts val="1000"/>
              <a:buFont typeface="Courier New" panose="02070309020205020404" pitchFamily="49" charset="0"/>
              <a:buChar char="o"/>
              <a:tabLst>
                <a:tab pos="914400" algn="l"/>
              </a:tabLst>
            </a:pPr>
            <a:r>
              <a:rPr lang="fi-FI" sz="2200">
                <a:solidFill>
                  <a:srgbClr val="000000"/>
                </a:solidFill>
                <a:effectLst/>
                <a:cs typeface="Times New Roman" panose="02020603050405020304" pitchFamily="18" charset="0"/>
              </a:rPr>
              <a:t>Mikäli huoltajien palaveri on treenien yhteydessä, olisi hienoa jos joukkue voisi esittää esim. kilpailuohjelman/sarjan/harjoittelua palaverin lopuksi huoltajille</a:t>
            </a:r>
          </a:p>
          <a:p>
            <a:pPr marL="0" indent="0">
              <a:buNone/>
            </a:pPr>
            <a:endParaRPr lang="fi-FI" sz="2200">
              <a:effectLst/>
              <a:ea typeface="Calibri" panose="020F0502020204030204" pitchFamily="34" charset="0"/>
            </a:endParaRPr>
          </a:p>
          <a:p>
            <a:endParaRPr lang="fi-FI"/>
          </a:p>
        </p:txBody>
      </p:sp>
      <p:pic>
        <p:nvPicPr>
          <p:cNvPr id="5" name="Kuva 4" descr="Keskustelu ääriviiva">
            <a:extLst>
              <a:ext uri="{FF2B5EF4-FFF2-40B4-BE49-F238E27FC236}">
                <a16:creationId xmlns:a16="http://schemas.microsoft.com/office/drawing/2014/main" id="{2CC82F84-9170-5C99-17FA-E7A9F0D1D9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34555" y="2464356"/>
            <a:ext cx="3448143" cy="3023967"/>
          </a:xfrm>
          <a:prstGeom prst="rect">
            <a:avLst/>
          </a:prstGeom>
        </p:spPr>
      </p:pic>
      <p:sp>
        <p:nvSpPr>
          <p:cNvPr id="6" name="Tekstiruutu 5">
            <a:extLst>
              <a:ext uri="{FF2B5EF4-FFF2-40B4-BE49-F238E27FC236}">
                <a16:creationId xmlns:a16="http://schemas.microsoft.com/office/drawing/2014/main" id="{2AE517ED-B765-F275-32DA-4112A8C2BEEB}"/>
              </a:ext>
            </a:extLst>
          </p:cNvPr>
          <p:cNvSpPr txBox="1"/>
          <p:nvPr/>
        </p:nvSpPr>
        <p:spPr>
          <a:xfrm>
            <a:off x="10005134" y="3610466"/>
            <a:ext cx="1655824" cy="1015663"/>
          </a:xfrm>
          <a:prstGeom prst="rect">
            <a:avLst/>
          </a:prstGeom>
          <a:noFill/>
        </p:spPr>
        <p:txBody>
          <a:bodyPr wrap="square" rtlCol="0">
            <a:spAutoFit/>
          </a:bodyPr>
          <a:lstStyle/>
          <a:p>
            <a:r>
              <a:rPr lang="fi-FI" sz="1050" b="1">
                <a:solidFill>
                  <a:srgbClr val="000000"/>
                </a:solidFill>
              </a:rPr>
              <a:t>M</a:t>
            </a:r>
            <a:r>
              <a:rPr lang="fi-FI" sz="1050" b="1">
                <a:solidFill>
                  <a:srgbClr val="000000"/>
                </a:solidFill>
                <a:effectLst/>
              </a:rPr>
              <a:t>illainen toiminta ja yhteistyö takaa turvallisen ja mieleisen harrastamisen lapsille?</a:t>
            </a:r>
            <a:endParaRPr lang="fi-FI" sz="1050" b="1">
              <a:effectLst/>
              <a:ea typeface="Calibri" panose="020F0502020204030204" pitchFamily="34" charset="0"/>
            </a:endParaRPr>
          </a:p>
          <a:p>
            <a:endParaRPr lang="fi-FI"/>
          </a:p>
        </p:txBody>
      </p:sp>
      <p:sp>
        <p:nvSpPr>
          <p:cNvPr id="7" name="Tekstiruutu 6">
            <a:extLst>
              <a:ext uri="{FF2B5EF4-FFF2-40B4-BE49-F238E27FC236}">
                <a16:creationId xmlns:a16="http://schemas.microsoft.com/office/drawing/2014/main" id="{3D7DC13F-2850-71D9-B3CE-6F20DEBC1F89}"/>
              </a:ext>
            </a:extLst>
          </p:cNvPr>
          <p:cNvSpPr txBox="1"/>
          <p:nvPr/>
        </p:nvSpPr>
        <p:spPr>
          <a:xfrm>
            <a:off x="9072979" y="3195292"/>
            <a:ext cx="932154" cy="523220"/>
          </a:xfrm>
          <a:prstGeom prst="rect">
            <a:avLst/>
          </a:prstGeom>
          <a:noFill/>
        </p:spPr>
        <p:txBody>
          <a:bodyPr wrap="square" rtlCol="0">
            <a:spAutoFit/>
          </a:bodyPr>
          <a:lstStyle/>
          <a:p>
            <a:r>
              <a:rPr lang="fi-FI" sz="1400"/>
              <a:t>Kiva nähdä!</a:t>
            </a:r>
          </a:p>
        </p:txBody>
      </p:sp>
    </p:spTree>
    <p:extLst>
      <p:ext uri="{BB962C8B-B14F-4D97-AF65-F5344CB8AC3E}">
        <p14:creationId xmlns:p14="http://schemas.microsoft.com/office/powerpoint/2010/main" val="1575063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87532F-E782-291C-5D18-955ADC46BA47}"/>
              </a:ext>
            </a:extLst>
          </p:cNvPr>
          <p:cNvSpPr>
            <a:spLocks noGrp="1"/>
          </p:cNvSpPr>
          <p:nvPr>
            <p:ph type="ctrTitle"/>
          </p:nvPr>
        </p:nvSpPr>
        <p:spPr/>
        <p:txBody>
          <a:bodyPr/>
          <a:lstStyle/>
          <a:p>
            <a:r>
              <a:rPr lang="fi-FI" dirty="0"/>
              <a:t>Laadukas harrastaminen seurassa</a:t>
            </a:r>
          </a:p>
        </p:txBody>
      </p:sp>
      <p:sp>
        <p:nvSpPr>
          <p:cNvPr id="3" name="Alaotsikko 2">
            <a:extLst>
              <a:ext uri="{FF2B5EF4-FFF2-40B4-BE49-F238E27FC236}">
                <a16:creationId xmlns:a16="http://schemas.microsoft.com/office/drawing/2014/main" id="{30C19367-E734-FF85-956E-0B7BAADE6110}"/>
              </a:ext>
            </a:extLst>
          </p:cNvPr>
          <p:cNvSpPr>
            <a:spLocks noGrp="1"/>
          </p:cNvSpPr>
          <p:nvPr>
            <p:ph type="subTitle" idx="1"/>
          </p:nvPr>
        </p:nvSpPr>
        <p:spPr>
          <a:xfrm>
            <a:off x="677334" y="3655392"/>
            <a:ext cx="10837335" cy="1567057"/>
          </a:xfrm>
        </p:spPr>
        <p:txBody>
          <a:bodyPr>
            <a:normAutofit/>
          </a:bodyPr>
          <a:lstStyle/>
          <a:p>
            <a:r>
              <a:rPr lang="fi-FI" dirty="0"/>
              <a:t>Mitä on laadukas harrastaminen?</a:t>
            </a:r>
          </a:p>
          <a:p>
            <a:r>
              <a:rPr lang="fi-FI" dirty="0"/>
              <a:t>Mitä mahdollisuuksia seurassamme on?</a:t>
            </a:r>
          </a:p>
          <a:p>
            <a:r>
              <a:rPr lang="fi-FI" dirty="0"/>
              <a:t>Mitä harrastaminen vaatii (välineet), lisenssit yms.?</a:t>
            </a:r>
          </a:p>
          <a:p>
            <a:r>
              <a:rPr lang="fi-FI" dirty="0"/>
              <a:t>Kisat, tapahtumat? Mitä tarkoittaa Stara? Lumo? Kisanet? Yms.</a:t>
            </a:r>
          </a:p>
          <a:p>
            <a:endParaRPr lang="fi-FI" dirty="0"/>
          </a:p>
        </p:txBody>
      </p:sp>
    </p:spTree>
    <p:extLst>
      <p:ext uri="{BB962C8B-B14F-4D97-AF65-F5344CB8AC3E}">
        <p14:creationId xmlns:p14="http://schemas.microsoft.com/office/powerpoint/2010/main" val="348489282"/>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ema 2013–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suomen_voimisteluliitto">
      <a:dk1>
        <a:srgbClr val="003758"/>
      </a:dk1>
      <a:lt1>
        <a:srgbClr val="FFFFFF"/>
      </a:lt1>
      <a:dk2>
        <a:srgbClr val="004F7C"/>
      </a:dk2>
      <a:lt2>
        <a:srgbClr val="FFFFFF"/>
      </a:lt2>
      <a:accent1>
        <a:srgbClr val="A1DAF8"/>
      </a:accent1>
      <a:accent2>
        <a:srgbClr val="79C1E3"/>
      </a:accent2>
      <a:accent3>
        <a:srgbClr val="FDC533"/>
      </a:accent3>
      <a:accent4>
        <a:srgbClr val="AFCA0B"/>
      </a:accent4>
      <a:accent5>
        <a:srgbClr val="F5B5D2"/>
      </a:accent5>
      <a:accent6>
        <a:srgbClr val="D1CBA3"/>
      </a:accent6>
      <a:hlink>
        <a:srgbClr val="004F7C"/>
      </a:hlink>
      <a:folHlink>
        <a:srgbClr val="F5B5D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suomen_voimisteluliitto">
      <a:dk1>
        <a:srgbClr val="003758"/>
      </a:dk1>
      <a:lt1>
        <a:srgbClr val="FFFFFF"/>
      </a:lt1>
      <a:dk2>
        <a:srgbClr val="004F7C"/>
      </a:dk2>
      <a:lt2>
        <a:srgbClr val="FFFFFF"/>
      </a:lt2>
      <a:accent1>
        <a:srgbClr val="A1DAF8"/>
      </a:accent1>
      <a:accent2>
        <a:srgbClr val="79C1E3"/>
      </a:accent2>
      <a:accent3>
        <a:srgbClr val="FDC533"/>
      </a:accent3>
      <a:accent4>
        <a:srgbClr val="AFCA0B"/>
      </a:accent4>
      <a:accent5>
        <a:srgbClr val="F5B5D2"/>
      </a:accent5>
      <a:accent6>
        <a:srgbClr val="D1CBA3"/>
      </a:accent6>
      <a:hlink>
        <a:srgbClr val="004F7C"/>
      </a:hlink>
      <a:folHlink>
        <a:srgbClr val="F5B5D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E73F9454BB81D84CAE742339A4E037B6" ma:contentTypeVersion="15" ma:contentTypeDescription="Luo uusi asiakirja." ma:contentTypeScope="" ma:versionID="9a5815917ff4415ad30f283b262cc72c">
  <xsd:schema xmlns:xsd="http://www.w3.org/2001/XMLSchema" xmlns:xs="http://www.w3.org/2001/XMLSchema" xmlns:p="http://schemas.microsoft.com/office/2006/metadata/properties" xmlns:ns2="1d4892ec-396b-419b-97bc-e14d8827cb78" xmlns:ns3="eabba0c4-f164-40b7-b56f-00358ba4c88f" targetNamespace="http://schemas.microsoft.com/office/2006/metadata/properties" ma:root="true" ma:fieldsID="af7bf8213bd8388b0ace57edf69d1bc8" ns2:_="" ns3:_="">
    <xsd:import namespace="1d4892ec-396b-419b-97bc-e14d8827cb78"/>
    <xsd:import namespace="eabba0c4-f164-40b7-b56f-00358ba4c88f"/>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892ec-396b-419b-97bc-e14d8827cb78"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LastSharedByUser" ma:index="10" nillable="true" ma:displayName="Käyttäjä jakanut viimeksi" ma:description="" ma:internalName="LastSharedByUser" ma:readOnly="true">
      <xsd:simpleType>
        <xsd:restriction base="dms:Note">
          <xsd:maxLength value="255"/>
        </xsd:restriction>
      </xsd:simpleType>
    </xsd:element>
    <xsd:element name="LastSharedByTime" ma:index="11" nillable="true" ma:displayName="Jaettu viimeksi ajankohtana"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abba0c4-f164-40b7-b56f-00358ba4c88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156664-7351-44A0-89AC-77CA98E623B2}">
  <ds:schemaRefs>
    <ds:schemaRef ds:uri="http://schemas.microsoft.com/office/2006/metadata/properties"/>
    <ds:schemaRef ds:uri="http://www.w3.org/XML/1998/namespace"/>
    <ds:schemaRef ds:uri="1d4892ec-396b-419b-97bc-e14d8827cb78"/>
    <ds:schemaRef ds:uri="http://schemas.microsoft.com/office/infopath/2007/PartnerControls"/>
    <ds:schemaRef ds:uri="http://purl.org/dc/dcmitype/"/>
    <ds:schemaRef ds:uri="http://purl.org/dc/elements/1.1/"/>
    <ds:schemaRef ds:uri="http://schemas.microsoft.com/office/2006/documentManagement/types"/>
    <ds:schemaRef ds:uri="http://schemas.openxmlformats.org/package/2006/metadata/core-properties"/>
    <ds:schemaRef ds:uri="eabba0c4-f164-40b7-b56f-00358ba4c88f"/>
    <ds:schemaRef ds:uri="http://purl.org/dc/terms/"/>
  </ds:schemaRefs>
</ds:datastoreItem>
</file>

<file path=customXml/itemProps2.xml><?xml version="1.0" encoding="utf-8"?>
<ds:datastoreItem xmlns:ds="http://schemas.openxmlformats.org/officeDocument/2006/customXml" ds:itemID="{80498387-3C64-47A6-A7E0-90B4692C1233}">
  <ds:schemaRefs>
    <ds:schemaRef ds:uri="http://schemas.microsoft.com/sharepoint/v3/contenttype/forms"/>
  </ds:schemaRefs>
</ds:datastoreItem>
</file>

<file path=customXml/itemProps3.xml><?xml version="1.0" encoding="utf-8"?>
<ds:datastoreItem xmlns:ds="http://schemas.openxmlformats.org/officeDocument/2006/customXml" ds:itemID="{748EDFC2-A64D-479C-8D82-D5CA32C5984D}">
  <ds:schemaRefs>
    <ds:schemaRef ds:uri="1d4892ec-396b-419b-97bc-e14d8827cb78"/>
    <ds:schemaRef ds:uri="eabba0c4-f164-40b7-b56f-00358ba4c8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2830</Words>
  <Application>Microsoft Office PowerPoint</Application>
  <PresentationFormat>Laajakuva</PresentationFormat>
  <Paragraphs>244</Paragraphs>
  <Slides>35</Slides>
  <Notes>10</Notes>
  <HiddenSlides>0</HiddenSlides>
  <MMClips>0</MMClips>
  <ScaleCrop>false</ScaleCrop>
  <HeadingPairs>
    <vt:vector size="6" baseType="variant">
      <vt:variant>
        <vt:lpstr>Käytetyt fontit</vt:lpstr>
      </vt:variant>
      <vt:variant>
        <vt:i4>9</vt:i4>
      </vt:variant>
      <vt:variant>
        <vt:lpstr>Teema</vt:lpstr>
      </vt:variant>
      <vt:variant>
        <vt:i4>5</vt:i4>
      </vt:variant>
      <vt:variant>
        <vt:lpstr>Dian otsikot</vt:lpstr>
      </vt:variant>
      <vt:variant>
        <vt:i4>35</vt:i4>
      </vt:variant>
    </vt:vector>
  </HeadingPairs>
  <TitlesOfParts>
    <vt:vector size="49" baseType="lpstr">
      <vt:lpstr>Arial</vt:lpstr>
      <vt:lpstr>Calibri</vt:lpstr>
      <vt:lpstr>Calibri Light</vt:lpstr>
      <vt:lpstr>Courier New</vt:lpstr>
      <vt:lpstr>Jura</vt:lpstr>
      <vt:lpstr>JuraBook</vt:lpstr>
      <vt:lpstr>JuraMedium</vt:lpstr>
      <vt:lpstr>nourd</vt:lpstr>
      <vt:lpstr>Symbol</vt:lpstr>
      <vt:lpstr>Office-teema</vt:lpstr>
      <vt:lpstr>Office-teema 2013–2022</vt:lpstr>
      <vt:lpstr>1_Office Theme</vt:lpstr>
      <vt:lpstr>1_Office-teema</vt:lpstr>
      <vt:lpstr>2_Office Theme</vt:lpstr>
      <vt:lpstr>Vanhempainillat ja huoltajapalaverit seuroissa</vt:lpstr>
      <vt:lpstr>Mikä tämä paketti on? Miten sitä käytetään?</vt:lpstr>
      <vt:lpstr>Tilaisuuden alku</vt:lpstr>
      <vt:lpstr>PowerPoint-esitys</vt:lpstr>
      <vt:lpstr>Seura tutuksi</vt:lpstr>
      <vt:lpstr>Seura tutuksi</vt:lpstr>
      <vt:lpstr>Seura osana koko voimistelun kenttää</vt:lpstr>
      <vt:lpstr>Huoltajapalaverin –pohja valmentajalle (malli JNV) </vt:lpstr>
      <vt:lpstr>Laadukas harrastaminen seurassa</vt:lpstr>
      <vt:lpstr>Lasten laadukas voimistelu on vastuullista urheilua ja liikuntaa, jossa tuetaan lasten kasvua omaan potentiaaliinsa.   Toiminta on kuvattu ILO-pyramidissa, jossa korostuu lasten voimistelun tavoitteet:  Innostus,  Laatu ja  Onnistumiset yhdessä. </vt:lpstr>
      <vt:lpstr>Arvot laadukkaan voimistelun pyramidin takana</vt:lpstr>
      <vt:lpstr>Lapsen oikeuksia kunnioittava harrastustoiminta on kaikkien etu </vt:lpstr>
      <vt:lpstr>PowerPoint-esitys</vt:lpstr>
      <vt:lpstr>Jos sinulla on uusia perheitä, esittele, mistä lajista tai ryhmästä on kyse. Avaa lajien ja ryhmien nimet. </vt:lpstr>
      <vt:lpstr>PowerPoint-esitys</vt:lpstr>
      <vt:lpstr>Ryhmien ja joukkueiden jakaminen seurassa – esittele avoimesti ja konkreettisesti seurasi periaatteet  (tämä slide on ohje)</vt:lpstr>
      <vt:lpstr>Vaihtoehto esimerkki lasten harrastamisen polkuun  (vain seuroille menevä slide)</vt:lpstr>
      <vt:lpstr>Liikutaan riittävästi ja voimistelija tarvitsee tuekseen muutakin liikuntaa!</vt:lpstr>
      <vt:lpstr>Mitä mukaan harjoituksiin?</vt:lpstr>
      <vt:lpstr>Stara- ja muut lisenssit ja kisoihin ilmoittautuminen</vt:lpstr>
      <vt:lpstr>Esittele kuvin ja tarinoin/tekstein oma seurasi polkua ja tapahtumia</vt:lpstr>
      <vt:lpstr>Stara-tapahtuma</vt:lpstr>
      <vt:lpstr>PowerPoint-esitys</vt:lpstr>
      <vt:lpstr>Lapsen oikeudet voimistelussa</vt:lpstr>
      <vt:lpstr>Lasten voimistelu  ja lajikulttuuri </vt:lpstr>
      <vt:lpstr>Lapsen oikeudet on ihmisoikeuksia.  Voimistelussa turvallisuus on keskiössä.</vt:lpstr>
      <vt:lpstr>Lasten Voimistelussa herätämme keskustelua lapsen oikeuksista</vt:lpstr>
      <vt:lpstr>PowerPoint-esitys</vt:lpstr>
      <vt:lpstr>Lasten ilo, leikki ja harrastamisen hienous</vt:lpstr>
      <vt:lpstr>PowerPoint-esitys</vt:lpstr>
      <vt:lpstr>Harrastamisen hienous  – mitä seurassamme harrastaminen tuo lapsen elämään?</vt:lpstr>
      <vt:lpstr>Pohdittavaksi?</vt:lpstr>
      <vt:lpstr>Kysymyksiä ja ajattelun aiheita vanhemmalle</vt:lpstr>
      <vt:lpstr>Ollaan lasten puolella!</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Vanhempainillat ja huoltajapalaverit seuroissa</dc:title>
  <dc:creator>Liisa Lappalainen</dc:creator>
  <cp:lastModifiedBy>Liisa Lappalainen</cp:lastModifiedBy>
  <cp:revision>1</cp:revision>
  <dcterms:created xsi:type="dcterms:W3CDTF">2023-02-06T10:23:15Z</dcterms:created>
  <dcterms:modified xsi:type="dcterms:W3CDTF">2023-03-20T09:56:02Z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0x010100E73F9454BB81D84CAE742339A4E037B6</vt:lpwstr>
  </property>
</Properties>
</file>